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89" r:id="rId1"/>
    <p:sldMasterId id="2147483691" r:id="rId2"/>
  </p:sldMasterIdLst>
  <p:notesMasterIdLst>
    <p:notesMasterId r:id="rId26"/>
  </p:notesMasterIdLst>
  <p:handoutMasterIdLst>
    <p:handoutMasterId r:id="rId27"/>
  </p:handoutMasterIdLst>
  <p:sldIdLst>
    <p:sldId id="270" r:id="rId3"/>
    <p:sldId id="271" r:id="rId4"/>
    <p:sldId id="272" r:id="rId5"/>
    <p:sldId id="274" r:id="rId6"/>
    <p:sldId id="275" r:id="rId7"/>
    <p:sldId id="287" r:id="rId8"/>
    <p:sldId id="288" r:id="rId9"/>
    <p:sldId id="276" r:id="rId10"/>
    <p:sldId id="289" r:id="rId11"/>
    <p:sldId id="290" r:id="rId12"/>
    <p:sldId id="291" r:id="rId13"/>
    <p:sldId id="292" r:id="rId14"/>
    <p:sldId id="281" r:id="rId15"/>
    <p:sldId id="293" r:id="rId16"/>
    <p:sldId id="294" r:id="rId17"/>
    <p:sldId id="295" r:id="rId18"/>
    <p:sldId id="296" r:id="rId19"/>
    <p:sldId id="284" r:id="rId20"/>
    <p:sldId id="297" r:id="rId21"/>
    <p:sldId id="298" r:id="rId22"/>
    <p:sldId id="301" r:id="rId23"/>
    <p:sldId id="300" r:id="rId24"/>
    <p:sldId id="299" r:id="rId25"/>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F8B06"/>
    <a:srgbClr val="4F0000"/>
    <a:srgbClr val="842400"/>
    <a:srgbClr val="EEC12A"/>
    <a:srgbClr val="1C81C6"/>
    <a:srgbClr val="EDF4F7"/>
    <a:srgbClr val="B6B6B6"/>
    <a:srgbClr val="414B55"/>
    <a:srgbClr val="2092E0"/>
    <a:srgbClr val="197D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7931" autoAdjust="0"/>
    <p:restoredTop sz="97943" autoAdjust="0"/>
  </p:normalViewPr>
  <p:slideViewPr>
    <p:cSldViewPr>
      <p:cViewPr>
        <p:scale>
          <a:sx n="100" d="100"/>
          <a:sy n="100" d="100"/>
        </p:scale>
        <p:origin x="-1944" y="-948"/>
      </p:cViewPr>
      <p:guideLst>
        <p:guide orient="horz" pos="603"/>
        <p:guide orient="horz" pos="2976"/>
        <p:guide pos="2880"/>
        <p:guide pos="528"/>
        <p:guide pos="5232"/>
      </p:guideLst>
    </p:cSldViewPr>
  </p:slideViewPr>
  <p:outlineViewPr>
    <p:cViewPr>
      <p:scale>
        <a:sx n="33" d="100"/>
        <a:sy n="33" d="100"/>
      </p:scale>
      <p:origin x="0" y="7164"/>
    </p:cViewPr>
  </p:outlineViewPr>
  <p:notesTextViewPr>
    <p:cViewPr>
      <p:scale>
        <a:sx n="100" d="100"/>
        <a:sy n="100" d="100"/>
      </p:scale>
      <p:origin x="0" y="0"/>
    </p:cViewPr>
  </p:notesTextViewPr>
  <p:sorterViewPr>
    <p:cViewPr>
      <p:scale>
        <a:sx n="70" d="100"/>
        <a:sy n="70" d="100"/>
      </p:scale>
      <p:origin x="0" y="0"/>
    </p:cViewPr>
  </p:sorterViewPr>
  <p:notesViewPr>
    <p:cSldViewPr>
      <p:cViewPr varScale="1">
        <p:scale>
          <a:sx n="101" d="100"/>
          <a:sy n="101" d="100"/>
        </p:scale>
        <p:origin x="-3564"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JM"/>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2BABB2A-1528-4AAF-9A21-F4370666C7B2}" type="datetimeFigureOut">
              <a:rPr lang="en-JM" smtClean="0"/>
              <a:pPr/>
              <a:t>17/09/2013</a:t>
            </a:fld>
            <a:endParaRPr lang="en-JM"/>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JM"/>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338927C-AB49-450F-8967-4AD52E2DC3DA}" type="slidenum">
              <a:rPr lang="en-JM" smtClean="0"/>
              <a:pPr/>
              <a:t>‹#›</a:t>
            </a:fld>
            <a:endParaRPr lang="en-JM"/>
          </a:p>
        </p:txBody>
      </p:sp>
    </p:spTree>
    <p:extLst>
      <p:ext uri="{BB962C8B-B14F-4D97-AF65-F5344CB8AC3E}">
        <p14:creationId xmlns:p14="http://schemas.microsoft.com/office/powerpoint/2010/main" val="35275178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JM"/>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6190015-6979-4CAF-87BC-D33F74A1F261}" type="datetimeFigureOut">
              <a:rPr lang="en-JM" smtClean="0"/>
              <a:pPr/>
              <a:t>17/09/2013</a:t>
            </a:fld>
            <a:endParaRPr lang="en-JM"/>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JM"/>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JM"/>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JM"/>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79CA0D8-6577-48B2-BA77-88519BAFBFDA}" type="slidenum">
              <a:rPr lang="en-JM" smtClean="0"/>
              <a:pPr/>
              <a:t>‹#›</a:t>
            </a:fld>
            <a:endParaRPr lang="en-JM"/>
          </a:p>
        </p:txBody>
      </p:sp>
    </p:spTree>
    <p:extLst>
      <p:ext uri="{BB962C8B-B14F-4D97-AF65-F5344CB8AC3E}">
        <p14:creationId xmlns:p14="http://schemas.microsoft.com/office/powerpoint/2010/main" val="15912032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Default">
    <p:spTree>
      <p:nvGrpSpPr>
        <p:cNvPr id="1" name=""/>
        <p:cNvGrpSpPr/>
        <p:nvPr/>
      </p:nvGrpSpPr>
      <p:grpSpPr>
        <a:xfrm>
          <a:off x="0" y="0"/>
          <a:ext cx="0" cy="0"/>
          <a:chOff x="0" y="0"/>
          <a:chExt cx="0" cy="0"/>
        </a:xfrm>
      </p:grpSpPr>
      <p:sp>
        <p:nvSpPr>
          <p:cNvPr id="12" name="Rectangle 11"/>
          <p:cNvSpPr/>
          <p:nvPr userDrawn="1"/>
        </p:nvSpPr>
        <p:spPr>
          <a:xfrm>
            <a:off x="2852738" y="2963241"/>
            <a:ext cx="3443287" cy="325172"/>
          </a:xfrm>
          <a:prstGeom prst="rect">
            <a:avLst/>
          </a:prstGeom>
          <a:solidFill>
            <a:srgbClr val="BF8B06"/>
          </a:solidFill>
          <a:ln w="3175">
            <a:noFill/>
          </a:ln>
          <a:effectLst>
            <a:outerShdw blurRad="38100" dist="12700" dir="5400000" algn="t"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0" name="Text Placeholder 29"/>
          <p:cNvSpPr>
            <a:spLocks noGrp="1"/>
          </p:cNvSpPr>
          <p:nvPr>
            <p:ph type="body" sz="quarter" idx="10" hasCustomPrompt="1"/>
          </p:nvPr>
        </p:nvSpPr>
        <p:spPr>
          <a:xfrm>
            <a:off x="2278685" y="1740557"/>
            <a:ext cx="4586630" cy="1219200"/>
          </a:xfrm>
          <a:prstGeom prst="rect">
            <a:avLst/>
          </a:prstGeom>
        </p:spPr>
        <p:txBody>
          <a:bodyPr lIns="0" tIns="0" rIns="0" bIns="0" anchor="ctr" anchorCtr="0"/>
          <a:lstStyle>
            <a:lvl1pPr marL="0" indent="0" algn="ctr">
              <a:lnSpc>
                <a:spcPts val="3700"/>
              </a:lnSpc>
              <a:spcBef>
                <a:spcPts val="0"/>
              </a:spcBef>
              <a:buNone/>
              <a:defRPr lang="en-US" sz="3600" kern="1200">
                <a:solidFill>
                  <a:srgbClr val="4F0000"/>
                </a:solidFill>
                <a:latin typeface="Source Sans Pro Semibold" pitchFamily="34" charset="-70"/>
                <a:ea typeface="+mj-ea"/>
                <a:cs typeface="+mj-cs"/>
              </a:defRPr>
            </a:lvl1pPr>
          </a:lstStyle>
          <a:p>
            <a:pPr lvl="0"/>
            <a:r>
              <a:rPr lang="en-US" dirty="0" smtClean="0"/>
              <a:t>Click to edit Master </a:t>
            </a:r>
            <a:r>
              <a:rPr lang="lv-LV" dirty="0" smtClean="0"/>
              <a:t>title</a:t>
            </a:r>
            <a:r>
              <a:rPr lang="en-US" dirty="0" smtClean="0"/>
              <a:t> style</a:t>
            </a:r>
            <a:endParaRPr lang="en-US" dirty="0"/>
          </a:p>
        </p:txBody>
      </p:sp>
      <p:sp>
        <p:nvSpPr>
          <p:cNvPr id="37" name="Text Placeholder 36"/>
          <p:cNvSpPr>
            <a:spLocks noGrp="1"/>
          </p:cNvSpPr>
          <p:nvPr>
            <p:ph type="body" sz="quarter" idx="11" hasCustomPrompt="1"/>
          </p:nvPr>
        </p:nvSpPr>
        <p:spPr>
          <a:xfrm>
            <a:off x="2286000" y="3001643"/>
            <a:ext cx="4572000" cy="484507"/>
          </a:xfrm>
          <a:prstGeom prst="rect">
            <a:avLst/>
          </a:prstGeom>
        </p:spPr>
        <p:txBody>
          <a:bodyPr lIns="0" tIns="0" rIns="0" bIns="0" anchor="t" anchorCtr="0"/>
          <a:lstStyle>
            <a:lvl1pPr marL="0" indent="0" algn="ctr">
              <a:spcBef>
                <a:spcPts val="0"/>
              </a:spcBef>
              <a:buNone/>
              <a:defRPr sz="1600">
                <a:solidFill>
                  <a:schemeClr val="bg1"/>
                </a:solidFill>
                <a:latin typeface="Source Sans Pro Light" pitchFamily="34" charset="-70"/>
              </a:defRPr>
            </a:lvl1pPr>
          </a:lstStyle>
          <a:p>
            <a:pPr lvl="0"/>
            <a:r>
              <a:rPr lang="en-US" dirty="0" smtClean="0"/>
              <a:t>Click to edit </a:t>
            </a:r>
            <a:r>
              <a:rPr lang="lv-LV" dirty="0" smtClean="0"/>
              <a:t>subtitle</a:t>
            </a:r>
            <a:endParaRPr lang="en-US" dirty="0"/>
          </a:p>
        </p:txBody>
      </p:sp>
      <p:pic>
        <p:nvPicPr>
          <p:cNvPr id="2" name="Picture 1" descr="PenChecks_Gold2.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80790" y="1104769"/>
            <a:ext cx="2686610" cy="628781"/>
          </a:xfrm>
          <a:prstGeom prst="rect">
            <a:avLst/>
          </a:prstGeom>
        </p:spPr>
      </p:pic>
    </p:spTree>
    <p:extLst>
      <p:ext uri="{BB962C8B-B14F-4D97-AF65-F5344CB8AC3E}">
        <p14:creationId xmlns:p14="http://schemas.microsoft.com/office/powerpoint/2010/main" val="354621566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Break Slide">
    <p:spTree>
      <p:nvGrpSpPr>
        <p:cNvPr id="1" name=""/>
        <p:cNvGrpSpPr/>
        <p:nvPr/>
      </p:nvGrpSpPr>
      <p:grpSpPr>
        <a:xfrm>
          <a:off x="0" y="0"/>
          <a:ext cx="0" cy="0"/>
          <a:chOff x="0" y="0"/>
          <a:chExt cx="0" cy="0"/>
        </a:xfrm>
      </p:grpSpPr>
      <p:sp>
        <p:nvSpPr>
          <p:cNvPr id="9" name="Slide Number Placeholder 5"/>
          <p:cNvSpPr>
            <a:spLocks noGrp="1"/>
          </p:cNvSpPr>
          <p:nvPr>
            <p:ph type="sldNum" sz="quarter" idx="4"/>
          </p:nvPr>
        </p:nvSpPr>
        <p:spPr>
          <a:xfrm>
            <a:off x="8305800" y="401575"/>
            <a:ext cx="304800" cy="304800"/>
          </a:xfrm>
          <a:prstGeom prst="rect">
            <a:avLst/>
          </a:prstGeom>
        </p:spPr>
        <p:txBody>
          <a:bodyPr vert="horz" lIns="0" tIns="0" rIns="0" bIns="0" rtlCol="0" anchor="t" anchorCtr="0"/>
          <a:lstStyle>
            <a:lvl1pPr algn="l">
              <a:defRPr sz="1400">
                <a:solidFill>
                  <a:schemeClr val="bg1">
                    <a:lumMod val="75000"/>
                  </a:schemeClr>
                </a:solidFill>
                <a:latin typeface="Source Sans Pro Semibold" pitchFamily="34" charset="-70"/>
              </a:defRPr>
            </a:lvl1pPr>
          </a:lstStyle>
          <a:p>
            <a:fld id="{8DF5134D-7C6B-4A7B-B28B-A8C75F870448}" type="slidenum">
              <a:rPr lang="en-JM" smtClean="0"/>
              <a:pPr/>
              <a:t>‹#›</a:t>
            </a:fld>
            <a:endParaRPr lang="en-JM"/>
          </a:p>
        </p:txBody>
      </p:sp>
      <p:grpSp>
        <p:nvGrpSpPr>
          <p:cNvPr id="7" name="Group 6"/>
          <p:cNvGrpSpPr/>
          <p:nvPr userDrawn="1"/>
        </p:nvGrpSpPr>
        <p:grpSpPr>
          <a:xfrm>
            <a:off x="2743200" y="2423224"/>
            <a:ext cx="3699933" cy="464838"/>
            <a:chOff x="2743200" y="2566008"/>
            <a:chExt cx="3699933" cy="464838"/>
          </a:xfrm>
          <a:solidFill>
            <a:srgbClr val="BF8B06"/>
          </a:solidFill>
        </p:grpSpPr>
        <p:sp>
          <p:nvSpPr>
            <p:cNvPr id="8" name="Rectangle 7"/>
            <p:cNvSpPr/>
            <p:nvPr/>
          </p:nvSpPr>
          <p:spPr>
            <a:xfrm>
              <a:off x="2743200" y="2566008"/>
              <a:ext cx="3699933" cy="325172"/>
            </a:xfrm>
            <a:prstGeom prst="rect">
              <a:avLst/>
            </a:prstGeom>
            <a:grpFill/>
            <a:ln w="3175">
              <a:noFill/>
            </a:ln>
            <a:effectLst>
              <a:outerShdw blurRad="38100" dist="12700" dir="5400000" algn="t"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Isosceles Triangle 10"/>
            <p:cNvSpPr>
              <a:spLocks noChangeAspect="1"/>
            </p:cNvSpPr>
            <p:nvPr/>
          </p:nvSpPr>
          <p:spPr>
            <a:xfrm rot="10800000">
              <a:off x="4421272" y="2886846"/>
              <a:ext cx="307935" cy="144000"/>
            </a:xfrm>
            <a:prstGeom prst="triangle">
              <a:avLst/>
            </a:prstGeom>
            <a:gr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3" name="Text Placeholder 2"/>
          <p:cNvSpPr>
            <a:spLocks noGrp="1"/>
          </p:cNvSpPr>
          <p:nvPr>
            <p:ph type="body" sz="quarter" idx="10" hasCustomPrompt="1"/>
          </p:nvPr>
        </p:nvSpPr>
        <p:spPr>
          <a:xfrm>
            <a:off x="1718734" y="1809750"/>
            <a:ext cx="5738253" cy="381000"/>
          </a:xfrm>
          <a:prstGeom prst="rect">
            <a:avLst/>
          </a:prstGeom>
        </p:spPr>
        <p:txBody>
          <a:bodyPr lIns="0" tIns="0" rIns="0" bIns="0"/>
          <a:lstStyle>
            <a:lvl1pPr marL="0" indent="0" algn="ctr">
              <a:lnSpc>
                <a:spcPts val="4200"/>
              </a:lnSpc>
              <a:spcBef>
                <a:spcPts val="0"/>
              </a:spcBef>
              <a:buNone/>
              <a:defRPr sz="4600">
                <a:solidFill>
                  <a:srgbClr val="4F0000"/>
                </a:solidFill>
                <a:latin typeface="Source Sans Pro Semibold" pitchFamily="34" charset="-70"/>
              </a:defRPr>
            </a:lvl1pPr>
          </a:lstStyle>
          <a:p>
            <a:pPr lvl="0"/>
            <a:r>
              <a:rPr lang="lv-LV" smtClean="0"/>
              <a:t>Add Section Title</a:t>
            </a:r>
            <a:endParaRPr lang="en-US"/>
          </a:p>
        </p:txBody>
      </p:sp>
      <p:sp>
        <p:nvSpPr>
          <p:cNvPr id="17" name="Text Placeholder 16"/>
          <p:cNvSpPr>
            <a:spLocks noGrp="1"/>
          </p:cNvSpPr>
          <p:nvPr>
            <p:ph type="body" sz="quarter" idx="11" hasCustomPrompt="1"/>
          </p:nvPr>
        </p:nvSpPr>
        <p:spPr>
          <a:xfrm>
            <a:off x="1718812" y="2436284"/>
            <a:ext cx="5729787" cy="228600"/>
          </a:xfrm>
          <a:prstGeom prst="rect">
            <a:avLst/>
          </a:prstGeom>
        </p:spPr>
        <p:txBody>
          <a:bodyPr lIns="0" tIns="0" rIns="0" bIns="0"/>
          <a:lstStyle>
            <a:lvl1pPr marL="0" indent="0" algn="ctr">
              <a:spcBef>
                <a:spcPts val="0"/>
              </a:spcBef>
              <a:buNone/>
              <a:defRPr sz="1800">
                <a:solidFill>
                  <a:schemeClr val="bg1"/>
                </a:solidFill>
                <a:latin typeface="Source Sans Pro Light" pitchFamily="34" charset="-70"/>
              </a:defRPr>
            </a:lvl1pPr>
          </a:lstStyle>
          <a:p>
            <a:pPr lvl="0"/>
            <a:r>
              <a:rPr lang="en-US" smtClean="0"/>
              <a:t>Click to </a:t>
            </a:r>
            <a:r>
              <a:rPr lang="lv-LV" smtClean="0"/>
              <a:t>Add</a:t>
            </a:r>
            <a:r>
              <a:rPr lang="en-US" smtClean="0"/>
              <a:t> </a:t>
            </a:r>
            <a:r>
              <a:rPr lang="lv-LV" smtClean="0"/>
              <a:t>Subtitle</a:t>
            </a:r>
            <a:endParaRPr lang="en-US"/>
          </a:p>
        </p:txBody>
      </p:sp>
      <p:sp>
        <p:nvSpPr>
          <p:cNvPr id="12" name="Footer Placeholder 4"/>
          <p:cNvSpPr>
            <a:spLocks noGrp="1"/>
          </p:cNvSpPr>
          <p:nvPr>
            <p:ph type="ftr" sz="quarter" idx="3"/>
          </p:nvPr>
        </p:nvSpPr>
        <p:spPr>
          <a:xfrm>
            <a:off x="0" y="4796180"/>
            <a:ext cx="9144000" cy="292894"/>
          </a:xfrm>
          <a:prstGeom prst="rect">
            <a:avLst/>
          </a:prstGeom>
        </p:spPr>
        <p:txBody>
          <a:bodyPr vert="horz" lIns="0" tIns="0" rIns="0" bIns="0" rtlCol="0" anchor="ctr"/>
          <a:lstStyle>
            <a:lvl1pPr marL="0" algn="ctr" defTabSz="914400" rtl="0" eaLnBrk="1" latinLnBrk="0" hangingPunct="1">
              <a:defRPr lang="lv-LV" sz="1200" b="0" kern="1200" smtClean="0">
                <a:solidFill>
                  <a:srgbClr val="4F0000"/>
                </a:solidFill>
                <a:effectLst>
                  <a:outerShdw blurRad="12700" algn="ctr" rotWithShape="0">
                    <a:prstClr val="black">
                      <a:alpha val="10000"/>
                    </a:prstClr>
                  </a:outerShdw>
                </a:effectLst>
                <a:latin typeface="Source Sans Pro Light"/>
                <a:ea typeface="+mn-ea"/>
                <a:cs typeface="Source Sans Pro Light"/>
              </a:defRPr>
            </a:lvl1pPr>
          </a:lstStyle>
          <a:p>
            <a:r>
              <a:rPr lang="en-US" dirty="0" smtClean="0"/>
              <a:t>800.541.3938</a:t>
            </a:r>
            <a:r>
              <a:rPr lang="en-US" dirty="0" smtClean="0">
                <a:ea typeface="Wingdings"/>
                <a:sym typeface="Wingdings"/>
              </a:rPr>
              <a:t>   </a:t>
            </a:r>
            <a:r>
              <a:rPr lang="en-US" dirty="0" smtClean="0">
                <a:solidFill>
                  <a:srgbClr val="BF8B06"/>
                </a:solidFill>
                <a:ea typeface="Wingdings"/>
                <a:sym typeface="Wingdings"/>
              </a:rPr>
              <a:t></a:t>
            </a:r>
            <a:r>
              <a:rPr lang="en-US" dirty="0" smtClean="0">
                <a:ea typeface="Wingdings"/>
                <a:sym typeface="Wingdings"/>
              </a:rPr>
              <a:t>   </a:t>
            </a:r>
            <a:r>
              <a:rPr lang="en-US" dirty="0" err="1" smtClean="0"/>
              <a:t>www.penchecks.com</a:t>
            </a:r>
            <a:endParaRPr lang="en-US" dirty="0"/>
          </a:p>
        </p:txBody>
      </p:sp>
    </p:spTree>
    <p:extLst>
      <p:ext uri="{BB962C8B-B14F-4D97-AF65-F5344CB8AC3E}">
        <p14:creationId xmlns:p14="http://schemas.microsoft.com/office/powerpoint/2010/main" val="1370338320"/>
      </p:ext>
    </p:extLst>
  </p:cSld>
  <p:clrMapOvr>
    <a:masterClrMapping/>
  </p:clrMapOvr>
  <p:timing>
    <p:tnLst>
      <p:par>
        <p:cTn id="1" dur="indefinite" restart="never" nodeType="tmRoot"/>
      </p:par>
    </p:tnLst>
  </p:timing>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Highlights Slide">
    <p:spTree>
      <p:nvGrpSpPr>
        <p:cNvPr id="1" name=""/>
        <p:cNvGrpSpPr/>
        <p:nvPr/>
      </p:nvGrpSpPr>
      <p:grpSpPr>
        <a:xfrm>
          <a:off x="0" y="0"/>
          <a:ext cx="0" cy="0"/>
          <a:chOff x="0" y="0"/>
          <a:chExt cx="0" cy="0"/>
        </a:xfrm>
      </p:grpSpPr>
      <p:sp>
        <p:nvSpPr>
          <p:cNvPr id="4" name="Title Placeholder 1"/>
          <p:cNvSpPr>
            <a:spLocks noGrp="1"/>
          </p:cNvSpPr>
          <p:nvPr>
            <p:ph type="title" hasCustomPrompt="1"/>
          </p:nvPr>
        </p:nvSpPr>
        <p:spPr>
          <a:xfrm>
            <a:off x="808939" y="408890"/>
            <a:ext cx="7482231" cy="304800"/>
          </a:xfrm>
          <a:prstGeom prst="rect">
            <a:avLst/>
          </a:prstGeom>
        </p:spPr>
        <p:txBody>
          <a:bodyPr vert="horz" lIns="0" tIns="0" rIns="0" bIns="0" rtlCol="0" anchor="t" anchorCtr="0">
            <a:noAutofit/>
          </a:bodyPr>
          <a:lstStyle>
            <a:lvl1pPr algn="l">
              <a:lnSpc>
                <a:spcPts val="2900"/>
              </a:lnSpc>
              <a:defRPr lang="en-JM" sz="2800" kern="1200" dirty="0">
                <a:solidFill>
                  <a:srgbClr val="4F0000"/>
                </a:solidFill>
                <a:effectLst>
                  <a:outerShdw blurRad="12700" algn="ctr" rotWithShape="0">
                    <a:prstClr val="black">
                      <a:alpha val="10000"/>
                    </a:prstClr>
                  </a:outerShdw>
                </a:effectLst>
                <a:latin typeface="Source Sans Pro Semibold" pitchFamily="34" charset="-70"/>
                <a:ea typeface="+mj-ea"/>
                <a:cs typeface="+mj-cs"/>
              </a:defRPr>
            </a:lvl1pPr>
          </a:lstStyle>
          <a:p>
            <a:r>
              <a:rPr lang="en-US" dirty="0" smtClean="0"/>
              <a:t>Click to </a:t>
            </a:r>
            <a:r>
              <a:rPr lang="lv-LV" dirty="0" smtClean="0"/>
              <a:t>add</a:t>
            </a:r>
            <a:r>
              <a:rPr lang="en-US" dirty="0" smtClean="0"/>
              <a:t> </a:t>
            </a:r>
            <a:r>
              <a:rPr lang="lv-LV" dirty="0" smtClean="0"/>
              <a:t>date</a:t>
            </a:r>
            <a:endParaRPr lang="en-JM" dirty="0"/>
          </a:p>
        </p:txBody>
      </p:sp>
      <p:sp>
        <p:nvSpPr>
          <p:cNvPr id="9" name="Slide Number Placeholder 5"/>
          <p:cNvSpPr>
            <a:spLocks noGrp="1"/>
          </p:cNvSpPr>
          <p:nvPr>
            <p:ph type="sldNum" sz="quarter" idx="4"/>
          </p:nvPr>
        </p:nvSpPr>
        <p:spPr>
          <a:xfrm>
            <a:off x="8305800" y="401575"/>
            <a:ext cx="304800" cy="304800"/>
          </a:xfrm>
          <a:prstGeom prst="rect">
            <a:avLst/>
          </a:prstGeom>
        </p:spPr>
        <p:txBody>
          <a:bodyPr vert="horz" lIns="0" tIns="0" rIns="0" bIns="0" rtlCol="0" anchor="t" anchorCtr="0"/>
          <a:lstStyle>
            <a:lvl1pPr algn="l">
              <a:defRPr sz="1400">
                <a:solidFill>
                  <a:schemeClr val="bg1">
                    <a:lumMod val="75000"/>
                  </a:schemeClr>
                </a:solidFill>
                <a:latin typeface="Source Sans Pro Semibold" pitchFamily="34" charset="-70"/>
              </a:defRPr>
            </a:lvl1pPr>
          </a:lstStyle>
          <a:p>
            <a:fld id="{8DF5134D-7C6B-4A7B-B28B-A8C75F870448}" type="slidenum">
              <a:rPr lang="en-JM" smtClean="0"/>
              <a:pPr/>
              <a:t>‹#›</a:t>
            </a:fld>
            <a:endParaRPr lang="en-JM"/>
          </a:p>
        </p:txBody>
      </p:sp>
      <p:sp>
        <p:nvSpPr>
          <p:cNvPr id="24" name="Picture Placeholder 20"/>
          <p:cNvSpPr>
            <a:spLocks noGrp="1"/>
          </p:cNvSpPr>
          <p:nvPr>
            <p:ph type="pic" sz="quarter" idx="17" hasCustomPrompt="1"/>
          </p:nvPr>
        </p:nvSpPr>
        <p:spPr>
          <a:xfrm>
            <a:off x="1337400" y="1512265"/>
            <a:ext cx="720000" cy="720000"/>
          </a:xfrm>
          <a:prstGeom prst="rect">
            <a:avLst/>
          </a:prstGeom>
          <a:solidFill>
            <a:srgbClr val="BF8B06"/>
          </a:solidFill>
          <a:effectLst>
            <a:outerShdw blurRad="38100" dist="12700" algn="ctr" rotWithShape="0">
              <a:prstClr val="black">
                <a:alpha val="14000"/>
              </a:prstClr>
            </a:outerShdw>
          </a:effectLst>
        </p:spPr>
        <p:txBody>
          <a:bodyPr lIns="108000" tIns="36000" rIns="0" bIns="0" anchor="t" anchorCtr="0"/>
          <a:lstStyle>
            <a:lvl1pPr marL="0" indent="0">
              <a:buNone/>
              <a:defRPr sz="800">
                <a:solidFill>
                  <a:schemeClr val="bg1">
                    <a:lumMod val="95000"/>
                  </a:schemeClr>
                </a:solidFill>
                <a:latin typeface="Source Sans Pro" pitchFamily="34" charset="-70"/>
              </a:defRPr>
            </a:lvl1pPr>
          </a:lstStyle>
          <a:p>
            <a:r>
              <a:rPr lang="lv-LV" smtClean="0"/>
              <a:t>Click to add Picture</a:t>
            </a:r>
            <a:endParaRPr lang="en-US"/>
          </a:p>
        </p:txBody>
      </p:sp>
      <p:sp>
        <p:nvSpPr>
          <p:cNvPr id="25" name="Picture Placeholder 20"/>
          <p:cNvSpPr>
            <a:spLocks noGrp="1"/>
          </p:cNvSpPr>
          <p:nvPr>
            <p:ph type="pic" sz="quarter" idx="18" hasCustomPrompt="1"/>
          </p:nvPr>
        </p:nvSpPr>
        <p:spPr>
          <a:xfrm>
            <a:off x="1337400" y="2390612"/>
            <a:ext cx="720000" cy="720000"/>
          </a:xfrm>
          <a:prstGeom prst="rect">
            <a:avLst/>
          </a:prstGeom>
          <a:solidFill>
            <a:srgbClr val="BF8B06"/>
          </a:solidFill>
          <a:effectLst>
            <a:outerShdw blurRad="38100" dist="12700" algn="ctr" rotWithShape="0">
              <a:prstClr val="black">
                <a:alpha val="14000"/>
              </a:prstClr>
            </a:outerShdw>
          </a:effectLst>
        </p:spPr>
        <p:txBody>
          <a:bodyPr lIns="108000" tIns="36000" rIns="0" bIns="0" anchor="t" anchorCtr="0"/>
          <a:lstStyle>
            <a:lvl1pPr marL="0" indent="0">
              <a:buNone/>
              <a:defRPr sz="800">
                <a:solidFill>
                  <a:schemeClr val="bg1">
                    <a:lumMod val="95000"/>
                  </a:schemeClr>
                </a:solidFill>
                <a:latin typeface="Source Sans Pro" pitchFamily="34" charset="-70"/>
              </a:defRPr>
            </a:lvl1pPr>
          </a:lstStyle>
          <a:p>
            <a:r>
              <a:rPr lang="lv-LV" smtClean="0"/>
              <a:t>Click to add Picture</a:t>
            </a:r>
            <a:endParaRPr lang="en-US"/>
          </a:p>
        </p:txBody>
      </p:sp>
      <p:sp>
        <p:nvSpPr>
          <p:cNvPr id="26" name="Picture Placeholder 20"/>
          <p:cNvSpPr>
            <a:spLocks noGrp="1"/>
          </p:cNvSpPr>
          <p:nvPr>
            <p:ph type="pic" sz="quarter" idx="19" hasCustomPrompt="1"/>
          </p:nvPr>
        </p:nvSpPr>
        <p:spPr>
          <a:xfrm>
            <a:off x="1337400" y="3268959"/>
            <a:ext cx="720000" cy="720000"/>
          </a:xfrm>
          <a:prstGeom prst="rect">
            <a:avLst/>
          </a:prstGeom>
          <a:solidFill>
            <a:srgbClr val="BF8B06"/>
          </a:solidFill>
          <a:effectLst>
            <a:outerShdw blurRad="38100" dist="12700" algn="ctr" rotWithShape="0">
              <a:prstClr val="black">
                <a:alpha val="14000"/>
              </a:prstClr>
            </a:outerShdw>
          </a:effectLst>
        </p:spPr>
        <p:txBody>
          <a:bodyPr lIns="108000" tIns="36000" rIns="0" bIns="0" anchor="t" anchorCtr="0"/>
          <a:lstStyle>
            <a:lvl1pPr marL="0" indent="0">
              <a:buNone/>
              <a:defRPr sz="800">
                <a:solidFill>
                  <a:schemeClr val="bg1">
                    <a:lumMod val="95000"/>
                  </a:schemeClr>
                </a:solidFill>
                <a:latin typeface="Source Sans Pro" pitchFamily="34" charset="-70"/>
              </a:defRPr>
            </a:lvl1pPr>
          </a:lstStyle>
          <a:p>
            <a:r>
              <a:rPr lang="lv-LV" smtClean="0"/>
              <a:t>Click to add Picture</a:t>
            </a:r>
            <a:endParaRPr lang="en-US"/>
          </a:p>
        </p:txBody>
      </p:sp>
      <p:sp>
        <p:nvSpPr>
          <p:cNvPr id="27" name="Text Placeholder 7"/>
          <p:cNvSpPr>
            <a:spLocks noGrp="1"/>
          </p:cNvSpPr>
          <p:nvPr>
            <p:ph type="body" sz="quarter" idx="26" hasCustomPrompt="1"/>
          </p:nvPr>
        </p:nvSpPr>
        <p:spPr>
          <a:xfrm>
            <a:off x="2292137" y="1615668"/>
            <a:ext cx="5251662" cy="167866"/>
          </a:xfrm>
          <a:prstGeom prst="rect">
            <a:avLst/>
          </a:prstGeom>
        </p:spPr>
        <p:txBody>
          <a:bodyPr lIns="0" tIns="0" rIns="0" bIns="0"/>
          <a:lstStyle>
            <a:lvl1pPr marL="0" indent="0">
              <a:lnSpc>
                <a:spcPts val="1500"/>
              </a:lnSpc>
              <a:spcBef>
                <a:spcPts val="0"/>
              </a:spcBef>
              <a:buNone/>
              <a:defRPr sz="1200">
                <a:solidFill>
                  <a:srgbClr val="842400"/>
                </a:solidFill>
                <a:latin typeface="Mentone Lig" pitchFamily="34" charset="-70"/>
              </a:defRPr>
            </a:lvl1pPr>
          </a:lstStyle>
          <a:p>
            <a:pPr lvl="0"/>
            <a:r>
              <a:rPr lang="lv-LV" dirty="0" smtClean="0"/>
              <a:t>Click to Add Text</a:t>
            </a:r>
            <a:endParaRPr lang="en-US" dirty="0"/>
          </a:p>
        </p:txBody>
      </p:sp>
      <p:sp>
        <p:nvSpPr>
          <p:cNvPr id="28" name="Text Placeholder 7"/>
          <p:cNvSpPr>
            <a:spLocks noGrp="1"/>
          </p:cNvSpPr>
          <p:nvPr>
            <p:ph type="body" sz="quarter" idx="27" hasCustomPrompt="1"/>
          </p:nvPr>
        </p:nvSpPr>
        <p:spPr>
          <a:xfrm>
            <a:off x="2292151" y="2500489"/>
            <a:ext cx="5251662" cy="167866"/>
          </a:xfrm>
          <a:prstGeom prst="rect">
            <a:avLst/>
          </a:prstGeom>
        </p:spPr>
        <p:txBody>
          <a:bodyPr lIns="0" tIns="0" rIns="0" bIns="0"/>
          <a:lstStyle>
            <a:lvl1pPr marL="0" indent="0">
              <a:lnSpc>
                <a:spcPts val="1500"/>
              </a:lnSpc>
              <a:spcBef>
                <a:spcPts val="0"/>
              </a:spcBef>
              <a:buNone/>
              <a:defRPr sz="1200">
                <a:solidFill>
                  <a:srgbClr val="842400"/>
                </a:solidFill>
                <a:latin typeface="Mentone Lig" pitchFamily="34" charset="-70"/>
              </a:defRPr>
            </a:lvl1pPr>
          </a:lstStyle>
          <a:p>
            <a:pPr lvl="0"/>
            <a:r>
              <a:rPr lang="lv-LV" dirty="0" smtClean="0"/>
              <a:t>Click to Add Text</a:t>
            </a:r>
            <a:endParaRPr lang="en-US" dirty="0"/>
          </a:p>
        </p:txBody>
      </p:sp>
      <p:sp>
        <p:nvSpPr>
          <p:cNvPr id="29" name="Text Placeholder 7"/>
          <p:cNvSpPr>
            <a:spLocks noGrp="1"/>
          </p:cNvSpPr>
          <p:nvPr>
            <p:ph type="body" sz="quarter" idx="28" hasCustomPrompt="1"/>
          </p:nvPr>
        </p:nvSpPr>
        <p:spPr>
          <a:xfrm>
            <a:off x="2292137" y="3371851"/>
            <a:ext cx="5251662" cy="167866"/>
          </a:xfrm>
          <a:prstGeom prst="rect">
            <a:avLst/>
          </a:prstGeom>
        </p:spPr>
        <p:txBody>
          <a:bodyPr lIns="0" tIns="0" rIns="0" bIns="0"/>
          <a:lstStyle>
            <a:lvl1pPr marL="0" indent="0">
              <a:lnSpc>
                <a:spcPts val="1500"/>
              </a:lnSpc>
              <a:spcBef>
                <a:spcPts val="0"/>
              </a:spcBef>
              <a:buNone/>
              <a:defRPr sz="1200">
                <a:solidFill>
                  <a:srgbClr val="842400"/>
                </a:solidFill>
                <a:latin typeface="Mentone Lig" pitchFamily="34" charset="-70"/>
              </a:defRPr>
            </a:lvl1pPr>
          </a:lstStyle>
          <a:p>
            <a:pPr lvl="0"/>
            <a:r>
              <a:rPr lang="lv-LV" smtClean="0"/>
              <a:t>Click to Add Text</a:t>
            </a:r>
            <a:endParaRPr lang="en-US"/>
          </a:p>
        </p:txBody>
      </p:sp>
      <p:sp>
        <p:nvSpPr>
          <p:cNvPr id="30" name="Text Placeholder 11"/>
          <p:cNvSpPr>
            <a:spLocks noGrp="1"/>
          </p:cNvSpPr>
          <p:nvPr>
            <p:ph type="body" sz="quarter" idx="29" hasCustomPrompt="1"/>
          </p:nvPr>
        </p:nvSpPr>
        <p:spPr>
          <a:xfrm>
            <a:off x="2292727" y="1817065"/>
            <a:ext cx="5251072" cy="341463"/>
          </a:xfrm>
          <a:prstGeom prst="rect">
            <a:avLst/>
          </a:prstGeom>
        </p:spPr>
        <p:txBody>
          <a:bodyPr lIns="0" tIns="0" rIns="0" bIns="0"/>
          <a:lstStyle>
            <a:lvl1pPr marL="0" indent="0">
              <a:lnSpc>
                <a:spcPts val="1300"/>
              </a:lnSpc>
              <a:spcBef>
                <a:spcPts val="0"/>
              </a:spcBef>
              <a:buNone/>
              <a:defRPr sz="1050" baseline="0">
                <a:solidFill>
                  <a:schemeClr val="tx1"/>
                </a:solidFill>
                <a:latin typeface="Source Sans Pro" pitchFamily="34" charset="-70"/>
              </a:defRPr>
            </a:lvl1pPr>
          </a:lstStyle>
          <a:p>
            <a:pPr lvl="0"/>
            <a:r>
              <a:rPr lang="en-US" smtClean="0"/>
              <a:t>Click to</a:t>
            </a:r>
            <a:r>
              <a:rPr lang="lv-LV" smtClean="0"/>
              <a:t> add text here</a:t>
            </a:r>
            <a:endParaRPr lang="en-US"/>
          </a:p>
        </p:txBody>
      </p:sp>
      <p:sp>
        <p:nvSpPr>
          <p:cNvPr id="31" name="Text Placeholder 11"/>
          <p:cNvSpPr>
            <a:spLocks noGrp="1"/>
          </p:cNvSpPr>
          <p:nvPr>
            <p:ph type="body" sz="quarter" idx="30" hasCustomPrompt="1"/>
          </p:nvPr>
        </p:nvSpPr>
        <p:spPr>
          <a:xfrm>
            <a:off x="2289500" y="2698364"/>
            <a:ext cx="5251072" cy="341463"/>
          </a:xfrm>
          <a:prstGeom prst="rect">
            <a:avLst/>
          </a:prstGeom>
        </p:spPr>
        <p:txBody>
          <a:bodyPr lIns="0" tIns="0" rIns="0" bIns="0"/>
          <a:lstStyle>
            <a:lvl1pPr marL="0" indent="0">
              <a:lnSpc>
                <a:spcPts val="1300"/>
              </a:lnSpc>
              <a:spcBef>
                <a:spcPts val="0"/>
              </a:spcBef>
              <a:buNone/>
              <a:defRPr sz="1050" baseline="0">
                <a:solidFill>
                  <a:schemeClr val="tx1"/>
                </a:solidFill>
                <a:latin typeface="Source Sans Pro" pitchFamily="34" charset="-70"/>
              </a:defRPr>
            </a:lvl1pPr>
          </a:lstStyle>
          <a:p>
            <a:pPr lvl="0"/>
            <a:r>
              <a:rPr lang="en-US" smtClean="0"/>
              <a:t>Click to</a:t>
            </a:r>
            <a:r>
              <a:rPr lang="lv-LV" smtClean="0"/>
              <a:t> add text here</a:t>
            </a:r>
            <a:endParaRPr lang="en-US"/>
          </a:p>
        </p:txBody>
      </p:sp>
      <p:sp>
        <p:nvSpPr>
          <p:cNvPr id="32" name="Text Placeholder 11"/>
          <p:cNvSpPr>
            <a:spLocks noGrp="1"/>
          </p:cNvSpPr>
          <p:nvPr>
            <p:ph type="body" sz="quarter" idx="31" hasCustomPrompt="1"/>
          </p:nvPr>
        </p:nvSpPr>
        <p:spPr>
          <a:xfrm>
            <a:off x="2286000" y="3575528"/>
            <a:ext cx="5251072" cy="341463"/>
          </a:xfrm>
          <a:prstGeom prst="rect">
            <a:avLst/>
          </a:prstGeom>
        </p:spPr>
        <p:txBody>
          <a:bodyPr lIns="0" tIns="0" rIns="0" bIns="0"/>
          <a:lstStyle>
            <a:lvl1pPr marL="0" indent="0">
              <a:lnSpc>
                <a:spcPts val="1300"/>
              </a:lnSpc>
              <a:spcBef>
                <a:spcPts val="0"/>
              </a:spcBef>
              <a:buNone/>
              <a:defRPr sz="1050" baseline="0">
                <a:solidFill>
                  <a:schemeClr val="tx1"/>
                </a:solidFill>
                <a:latin typeface="Source Sans Pro" pitchFamily="34" charset="-70"/>
              </a:defRPr>
            </a:lvl1pPr>
          </a:lstStyle>
          <a:p>
            <a:pPr lvl="0"/>
            <a:r>
              <a:rPr lang="en-US" dirty="0" smtClean="0"/>
              <a:t>Click to</a:t>
            </a:r>
            <a:r>
              <a:rPr lang="lv-LV" dirty="0" smtClean="0"/>
              <a:t> add text here</a:t>
            </a:r>
            <a:endParaRPr lang="en-US" dirty="0"/>
          </a:p>
        </p:txBody>
      </p:sp>
      <p:sp>
        <p:nvSpPr>
          <p:cNvPr id="21" name="Text Placeholder 38"/>
          <p:cNvSpPr>
            <a:spLocks noGrp="1"/>
          </p:cNvSpPr>
          <p:nvPr>
            <p:ph type="body" sz="quarter" idx="12" hasCustomPrompt="1"/>
          </p:nvPr>
        </p:nvSpPr>
        <p:spPr>
          <a:xfrm>
            <a:off x="822836" y="709726"/>
            <a:ext cx="7462723" cy="235044"/>
          </a:xfrm>
          <a:prstGeom prst="rect">
            <a:avLst/>
          </a:prstGeom>
        </p:spPr>
        <p:txBody>
          <a:bodyPr lIns="0" tIns="0" rIns="0" bIns="0"/>
          <a:lstStyle>
            <a:lvl1pPr marL="0" indent="0" algn="l">
              <a:lnSpc>
                <a:spcPts val="1800"/>
              </a:lnSpc>
              <a:spcBef>
                <a:spcPts val="0"/>
              </a:spcBef>
              <a:buNone/>
              <a:defRPr sz="1600">
                <a:solidFill>
                  <a:schemeClr val="tx1"/>
                </a:solidFill>
                <a:latin typeface="Source Sans Pro Light" pitchFamily="34" charset="-70"/>
              </a:defRPr>
            </a:lvl1pPr>
          </a:lstStyle>
          <a:p>
            <a:pPr lvl="0"/>
            <a:r>
              <a:rPr lang="en-US" smtClean="0"/>
              <a:t>Click to </a:t>
            </a:r>
            <a:r>
              <a:rPr lang="lv-LV" smtClean="0"/>
              <a:t>add</a:t>
            </a:r>
            <a:r>
              <a:rPr lang="en-US" smtClean="0"/>
              <a:t> </a:t>
            </a:r>
            <a:r>
              <a:rPr lang="lv-LV" smtClean="0"/>
              <a:t>subtitle</a:t>
            </a:r>
            <a:endParaRPr lang="en-US"/>
          </a:p>
        </p:txBody>
      </p:sp>
      <p:sp>
        <p:nvSpPr>
          <p:cNvPr id="22" name="Footer Placeholder 4"/>
          <p:cNvSpPr>
            <a:spLocks noGrp="1"/>
          </p:cNvSpPr>
          <p:nvPr>
            <p:ph type="ftr" sz="quarter" idx="3"/>
          </p:nvPr>
        </p:nvSpPr>
        <p:spPr>
          <a:xfrm>
            <a:off x="0" y="4796180"/>
            <a:ext cx="9144000" cy="292894"/>
          </a:xfrm>
          <a:prstGeom prst="rect">
            <a:avLst/>
          </a:prstGeom>
        </p:spPr>
        <p:txBody>
          <a:bodyPr vert="horz" lIns="0" tIns="0" rIns="0" bIns="0" rtlCol="0" anchor="ctr"/>
          <a:lstStyle>
            <a:lvl1pPr marL="0" algn="ctr" defTabSz="914400" rtl="0" eaLnBrk="1" latinLnBrk="0" hangingPunct="1">
              <a:defRPr lang="lv-LV" sz="1200" b="0" kern="1200" smtClean="0">
                <a:solidFill>
                  <a:srgbClr val="4F0000"/>
                </a:solidFill>
                <a:effectLst>
                  <a:outerShdw blurRad="12700" algn="ctr" rotWithShape="0">
                    <a:prstClr val="black">
                      <a:alpha val="10000"/>
                    </a:prstClr>
                  </a:outerShdw>
                </a:effectLst>
                <a:latin typeface="Source Sans Pro Light"/>
                <a:ea typeface="+mn-ea"/>
                <a:cs typeface="Source Sans Pro Light"/>
              </a:defRPr>
            </a:lvl1pPr>
          </a:lstStyle>
          <a:p>
            <a:r>
              <a:rPr lang="en-US" dirty="0" smtClean="0"/>
              <a:t>800.541.3938</a:t>
            </a:r>
            <a:r>
              <a:rPr lang="en-US" dirty="0" smtClean="0">
                <a:ea typeface="Wingdings"/>
                <a:sym typeface="Wingdings"/>
              </a:rPr>
              <a:t>   </a:t>
            </a:r>
            <a:r>
              <a:rPr lang="en-US" dirty="0" smtClean="0">
                <a:solidFill>
                  <a:srgbClr val="BF8B06"/>
                </a:solidFill>
                <a:ea typeface="Wingdings"/>
                <a:sym typeface="Wingdings"/>
              </a:rPr>
              <a:t></a:t>
            </a:r>
            <a:r>
              <a:rPr lang="en-US" dirty="0" smtClean="0">
                <a:ea typeface="Wingdings"/>
                <a:sym typeface="Wingdings"/>
              </a:rPr>
              <a:t>   </a:t>
            </a:r>
            <a:r>
              <a:rPr lang="en-US" dirty="0" err="1" smtClean="0"/>
              <a:t>www.penchecks.com</a:t>
            </a:r>
            <a:endParaRPr lang="en-US" dirty="0"/>
          </a:p>
        </p:txBody>
      </p:sp>
    </p:spTree>
    <p:extLst>
      <p:ext uri="{BB962C8B-B14F-4D97-AF65-F5344CB8AC3E}">
        <p14:creationId xmlns:p14="http://schemas.microsoft.com/office/powerpoint/2010/main" val="4227892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250"/>
                                        <p:tgtEl>
                                          <p:spTgt spid="24"/>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27">
                                            <p:txEl>
                                              <p:pRg st="0" end="0"/>
                                            </p:txEl>
                                          </p:spTgt>
                                        </p:tgtEl>
                                        <p:attrNameLst>
                                          <p:attrName>style.visibility</p:attrName>
                                        </p:attrNameLst>
                                      </p:cBhvr>
                                      <p:to>
                                        <p:strVal val="visible"/>
                                      </p:to>
                                    </p:set>
                                    <p:animEffect transition="in" filter="fade">
                                      <p:cBhvr>
                                        <p:cTn id="10" dur="1250"/>
                                        <p:tgtEl>
                                          <p:spTgt spid="27">
                                            <p:txEl>
                                              <p:pRg st="0" end="0"/>
                                            </p:txEl>
                                          </p:spTgt>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30">
                                            <p:txEl>
                                              <p:pRg st="0" end="0"/>
                                            </p:txEl>
                                          </p:spTgt>
                                        </p:tgtEl>
                                        <p:attrNameLst>
                                          <p:attrName>style.visibility</p:attrName>
                                        </p:attrNameLst>
                                      </p:cBhvr>
                                      <p:to>
                                        <p:strVal val="visible"/>
                                      </p:to>
                                    </p:set>
                                    <p:animEffect transition="in" filter="fade">
                                      <p:cBhvr>
                                        <p:cTn id="13" dur="1250"/>
                                        <p:tgtEl>
                                          <p:spTgt spid="30">
                                            <p:txEl>
                                              <p:pRg st="0" end="0"/>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fade">
                                      <p:cBhvr>
                                        <p:cTn id="16" dur="1250"/>
                                        <p:tgtEl>
                                          <p:spTgt spid="2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8">
                                            <p:txEl>
                                              <p:pRg st="0" end="0"/>
                                            </p:txEl>
                                          </p:spTgt>
                                        </p:tgtEl>
                                        <p:attrNameLst>
                                          <p:attrName>style.visibility</p:attrName>
                                        </p:attrNameLst>
                                      </p:cBhvr>
                                      <p:to>
                                        <p:strVal val="visible"/>
                                      </p:to>
                                    </p:set>
                                    <p:animEffect transition="in" filter="fade">
                                      <p:cBhvr>
                                        <p:cTn id="19" dur="1250"/>
                                        <p:tgtEl>
                                          <p:spTgt spid="28">
                                            <p:txEl>
                                              <p:pRg st="0" end="0"/>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1">
                                            <p:txEl>
                                              <p:pRg st="0" end="0"/>
                                            </p:txEl>
                                          </p:spTgt>
                                        </p:tgtEl>
                                        <p:attrNameLst>
                                          <p:attrName>style.visibility</p:attrName>
                                        </p:attrNameLst>
                                      </p:cBhvr>
                                      <p:to>
                                        <p:strVal val="visible"/>
                                      </p:to>
                                    </p:set>
                                    <p:animEffect transition="in" filter="fade">
                                      <p:cBhvr>
                                        <p:cTn id="22" dur="1250"/>
                                        <p:tgtEl>
                                          <p:spTgt spid="31">
                                            <p:txEl>
                                              <p:pRg st="0" end="0"/>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1250"/>
                                        <p:tgtEl>
                                          <p:spTgt spid="2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9">
                                            <p:txEl>
                                              <p:pRg st="0" end="0"/>
                                            </p:txEl>
                                          </p:spTgt>
                                        </p:tgtEl>
                                        <p:attrNameLst>
                                          <p:attrName>style.visibility</p:attrName>
                                        </p:attrNameLst>
                                      </p:cBhvr>
                                      <p:to>
                                        <p:strVal val="visible"/>
                                      </p:to>
                                    </p:set>
                                    <p:animEffect transition="in" filter="fade">
                                      <p:cBhvr>
                                        <p:cTn id="28" dur="1250"/>
                                        <p:tgtEl>
                                          <p:spTgt spid="29">
                                            <p:txEl>
                                              <p:pRg st="0" end="0"/>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2">
                                            <p:txEl>
                                              <p:pRg st="0" end="0"/>
                                            </p:txEl>
                                          </p:spTgt>
                                        </p:tgtEl>
                                        <p:attrNameLst>
                                          <p:attrName>style.visibility</p:attrName>
                                        </p:attrNameLst>
                                      </p:cBhvr>
                                      <p:to>
                                        <p:strVal val="visible"/>
                                      </p:to>
                                    </p:set>
                                    <p:animEffect transition="in" filter="fade">
                                      <p:cBhvr>
                                        <p:cTn id="31" dur="1250"/>
                                        <p:tgtEl>
                                          <p:spTgt spid="3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build="p">
        <p:tmplLst>
          <p:tmpl lvl="1">
            <p:tnLst>
              <p:par>
                <p:cTn presetID="10" presetClass="entr" presetSubtype="0" fill="hold" nodeType="withEffect">
                  <p:stCondLst>
                    <p:cond delay="250"/>
                  </p:stCondLst>
                  <p:childTnLst>
                    <p:set>
                      <p:cBhvr>
                        <p:cTn dur="1" fill="hold">
                          <p:stCondLst>
                            <p:cond delay="0"/>
                          </p:stCondLst>
                        </p:cTn>
                        <p:tgtEl>
                          <p:spTgt spid="27"/>
                        </p:tgtEl>
                        <p:attrNameLst>
                          <p:attrName>style.visibility</p:attrName>
                        </p:attrNameLst>
                      </p:cBhvr>
                      <p:to>
                        <p:strVal val="visible"/>
                      </p:to>
                    </p:set>
                    <p:animEffect transition="in" filter="fade">
                      <p:cBhvr>
                        <p:cTn dur="1250"/>
                        <p:tgtEl>
                          <p:spTgt spid="27"/>
                        </p:tgtEl>
                      </p:cBhvr>
                    </p:animEffect>
                  </p:childTnLst>
                </p:cTn>
              </p:par>
            </p:tnLst>
          </p:tmpl>
        </p:tmplLst>
      </p:bldP>
      <p:bldP spid="28" grpId="0" build="p">
        <p:tmplLst>
          <p:tmpl lvl="1">
            <p:tnLst>
              <p:par>
                <p:cTn presetID="10" presetClass="entr" presetSubtype="0" fill="hold" nodeType="withEffect">
                  <p:stCondLst>
                    <p:cond delay="0"/>
                  </p:stCondLst>
                  <p:childTnLst>
                    <p:set>
                      <p:cBhvr>
                        <p:cTn dur="1" fill="hold">
                          <p:stCondLst>
                            <p:cond delay="0"/>
                          </p:stCondLst>
                        </p:cTn>
                        <p:tgtEl>
                          <p:spTgt spid="28"/>
                        </p:tgtEl>
                        <p:attrNameLst>
                          <p:attrName>style.visibility</p:attrName>
                        </p:attrNameLst>
                      </p:cBhvr>
                      <p:to>
                        <p:strVal val="visible"/>
                      </p:to>
                    </p:set>
                    <p:animEffect transition="in" filter="fade">
                      <p:cBhvr>
                        <p:cTn dur="1250"/>
                        <p:tgtEl>
                          <p:spTgt spid="28"/>
                        </p:tgtEl>
                      </p:cBhvr>
                    </p:animEffect>
                  </p:childTnLst>
                </p:cTn>
              </p:par>
            </p:tnLst>
          </p:tmpl>
        </p:tmplLst>
      </p:bldP>
      <p:bldP spid="29" grpId="0" build="p">
        <p:tmplLst>
          <p:tmpl lvl="1">
            <p:tnLst>
              <p:par>
                <p:cTn presetID="10" presetClass="entr" presetSubtype="0" fill="hold" nodeType="with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fade">
                      <p:cBhvr>
                        <p:cTn dur="1250"/>
                        <p:tgtEl>
                          <p:spTgt spid="29"/>
                        </p:tgtEl>
                      </p:cBhvr>
                    </p:animEffect>
                  </p:childTnLst>
                </p:cTn>
              </p:par>
            </p:tnLst>
          </p:tmpl>
        </p:tmplLst>
      </p:bldP>
      <p:bldP spid="30" grpId="0" build="p">
        <p:tmplLst>
          <p:tmpl lvl="1">
            <p:tnLst>
              <p:par>
                <p:cTn presetID="10" presetClass="entr" presetSubtype="0" fill="hold" nodeType="withEffect">
                  <p:stCondLst>
                    <p:cond delay="250"/>
                  </p:stCondLst>
                  <p:childTnLst>
                    <p:set>
                      <p:cBhvr>
                        <p:cTn dur="1" fill="hold">
                          <p:stCondLst>
                            <p:cond delay="0"/>
                          </p:stCondLst>
                        </p:cTn>
                        <p:tgtEl>
                          <p:spTgt spid="30"/>
                        </p:tgtEl>
                        <p:attrNameLst>
                          <p:attrName>style.visibility</p:attrName>
                        </p:attrNameLst>
                      </p:cBhvr>
                      <p:to>
                        <p:strVal val="visible"/>
                      </p:to>
                    </p:set>
                    <p:animEffect transition="in" filter="fade">
                      <p:cBhvr>
                        <p:cTn dur="1250"/>
                        <p:tgtEl>
                          <p:spTgt spid="30"/>
                        </p:tgtEl>
                      </p:cBhvr>
                    </p:animEffect>
                  </p:childTnLst>
                </p:cTn>
              </p:par>
            </p:tnLst>
          </p:tmpl>
        </p:tmplLst>
      </p:bldP>
      <p:bldP spid="31" grpId="0" build="p">
        <p:tmplLst>
          <p:tmpl lvl="1">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1250"/>
                        <p:tgtEl>
                          <p:spTgt spid="31"/>
                        </p:tgtEl>
                      </p:cBhvr>
                    </p:animEffect>
                  </p:childTnLst>
                </p:cTn>
              </p:par>
            </p:tnLst>
          </p:tmpl>
        </p:tmplLst>
      </p:bldP>
      <p:bldP spid="32" grpId="0" build="p">
        <p:tmplLst>
          <p:tmpl lvl="1">
            <p:tnLst>
              <p:par>
                <p:cTn presetID="10" presetClass="entr" presetSubtype="0" fill="hold" nodeType="with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fade">
                      <p:cBhvr>
                        <p:cTn dur="1250"/>
                        <p:tgtEl>
                          <p:spTgt spid="32"/>
                        </p:tgtEl>
                      </p:cBhvr>
                    </p:animEffect>
                  </p:childTnLst>
                </p:cTn>
              </p:par>
            </p:tnLst>
          </p:tmpl>
        </p:tmplLst>
      </p:bldP>
    </p:bldLst>
  </p:timing>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 Highlight Slide">
    <p:spTree>
      <p:nvGrpSpPr>
        <p:cNvPr id="1" name=""/>
        <p:cNvGrpSpPr/>
        <p:nvPr/>
      </p:nvGrpSpPr>
      <p:grpSpPr>
        <a:xfrm>
          <a:off x="0" y="0"/>
          <a:ext cx="0" cy="0"/>
          <a:chOff x="0" y="0"/>
          <a:chExt cx="0" cy="0"/>
        </a:xfrm>
      </p:grpSpPr>
      <p:sp>
        <p:nvSpPr>
          <p:cNvPr id="4" name="Title Placeholder 1"/>
          <p:cNvSpPr>
            <a:spLocks noGrp="1"/>
          </p:cNvSpPr>
          <p:nvPr>
            <p:ph type="title" hasCustomPrompt="1"/>
          </p:nvPr>
        </p:nvSpPr>
        <p:spPr>
          <a:xfrm>
            <a:off x="808939" y="408890"/>
            <a:ext cx="7482231" cy="304800"/>
          </a:xfrm>
          <a:prstGeom prst="rect">
            <a:avLst/>
          </a:prstGeom>
        </p:spPr>
        <p:txBody>
          <a:bodyPr vert="horz" lIns="0" tIns="0" rIns="0" bIns="0" rtlCol="0" anchor="t" anchorCtr="0">
            <a:noAutofit/>
          </a:bodyPr>
          <a:lstStyle>
            <a:lvl1pPr algn="l" defTabSz="914400" rtl="0" eaLnBrk="1" latinLnBrk="0" hangingPunct="1">
              <a:lnSpc>
                <a:spcPts val="2900"/>
              </a:lnSpc>
              <a:spcBef>
                <a:spcPct val="0"/>
              </a:spcBef>
              <a:buNone/>
              <a:defRPr lang="en-JM" sz="2800" kern="1200" dirty="0">
                <a:solidFill>
                  <a:srgbClr val="4F0000"/>
                </a:solidFill>
                <a:effectLst>
                  <a:outerShdw blurRad="12700" algn="ctr" rotWithShape="0">
                    <a:prstClr val="black">
                      <a:alpha val="10000"/>
                    </a:prstClr>
                  </a:outerShdw>
                </a:effectLst>
                <a:latin typeface="Source Sans Pro Semibold" pitchFamily="34" charset="-70"/>
                <a:ea typeface="+mj-ea"/>
                <a:cs typeface="+mj-cs"/>
              </a:defRPr>
            </a:lvl1pPr>
          </a:lstStyle>
          <a:p>
            <a:r>
              <a:rPr lang="en-US" dirty="0" smtClean="0"/>
              <a:t>Click to </a:t>
            </a:r>
            <a:r>
              <a:rPr lang="lv-LV" dirty="0" smtClean="0"/>
              <a:t>add</a:t>
            </a:r>
            <a:r>
              <a:rPr lang="en-US" dirty="0" smtClean="0"/>
              <a:t> </a:t>
            </a:r>
            <a:r>
              <a:rPr lang="lv-LV" dirty="0" smtClean="0"/>
              <a:t>date</a:t>
            </a:r>
            <a:endParaRPr lang="en-JM" dirty="0"/>
          </a:p>
        </p:txBody>
      </p:sp>
      <p:sp>
        <p:nvSpPr>
          <p:cNvPr id="9" name="Slide Number Placeholder 5"/>
          <p:cNvSpPr>
            <a:spLocks noGrp="1"/>
          </p:cNvSpPr>
          <p:nvPr>
            <p:ph type="sldNum" sz="quarter" idx="4"/>
          </p:nvPr>
        </p:nvSpPr>
        <p:spPr>
          <a:xfrm>
            <a:off x="8305800" y="401575"/>
            <a:ext cx="304800" cy="304800"/>
          </a:xfrm>
          <a:prstGeom prst="rect">
            <a:avLst/>
          </a:prstGeom>
        </p:spPr>
        <p:txBody>
          <a:bodyPr vert="horz" lIns="0" tIns="0" rIns="0" bIns="0" rtlCol="0" anchor="t" anchorCtr="0"/>
          <a:lstStyle>
            <a:lvl1pPr algn="l">
              <a:defRPr sz="1400">
                <a:solidFill>
                  <a:schemeClr val="bg1">
                    <a:lumMod val="75000"/>
                  </a:schemeClr>
                </a:solidFill>
                <a:latin typeface="Source Sans Pro Semibold" pitchFamily="34" charset="-70"/>
              </a:defRPr>
            </a:lvl1pPr>
          </a:lstStyle>
          <a:p>
            <a:fld id="{8DF5134D-7C6B-4A7B-B28B-A8C75F870448}" type="slidenum">
              <a:rPr lang="en-JM" smtClean="0"/>
              <a:pPr/>
              <a:t>‹#›</a:t>
            </a:fld>
            <a:endParaRPr lang="en-JM"/>
          </a:p>
        </p:txBody>
      </p:sp>
      <p:sp>
        <p:nvSpPr>
          <p:cNvPr id="42" name="Picture Placeholder 20"/>
          <p:cNvSpPr>
            <a:spLocks noGrp="1"/>
          </p:cNvSpPr>
          <p:nvPr>
            <p:ph type="pic" sz="quarter" idx="17" hasCustomPrompt="1"/>
          </p:nvPr>
        </p:nvSpPr>
        <p:spPr>
          <a:xfrm>
            <a:off x="1066800" y="1504950"/>
            <a:ext cx="720000" cy="720000"/>
          </a:xfrm>
          <a:prstGeom prst="rect">
            <a:avLst/>
          </a:prstGeom>
          <a:solidFill>
            <a:srgbClr val="BF8B06"/>
          </a:solidFill>
          <a:effectLst>
            <a:outerShdw blurRad="38100" dist="12700" algn="ctr" rotWithShape="0">
              <a:prstClr val="black">
                <a:alpha val="14000"/>
              </a:prstClr>
            </a:outerShdw>
          </a:effectLst>
        </p:spPr>
        <p:txBody>
          <a:bodyPr lIns="108000" tIns="36000" rIns="0" bIns="0" anchor="t" anchorCtr="0"/>
          <a:lstStyle>
            <a:lvl1pPr marL="0" indent="0">
              <a:buNone/>
              <a:defRPr sz="800">
                <a:solidFill>
                  <a:schemeClr val="bg1">
                    <a:lumMod val="95000"/>
                  </a:schemeClr>
                </a:solidFill>
                <a:latin typeface="Source Sans Pro" pitchFamily="34" charset="-70"/>
              </a:defRPr>
            </a:lvl1pPr>
          </a:lstStyle>
          <a:p>
            <a:r>
              <a:rPr lang="lv-LV" smtClean="0"/>
              <a:t>Click to add Picture</a:t>
            </a:r>
            <a:endParaRPr lang="en-US"/>
          </a:p>
        </p:txBody>
      </p:sp>
      <p:sp>
        <p:nvSpPr>
          <p:cNvPr id="43" name="Picture Placeholder 20"/>
          <p:cNvSpPr>
            <a:spLocks noGrp="1"/>
          </p:cNvSpPr>
          <p:nvPr>
            <p:ph type="pic" sz="quarter" idx="18" hasCustomPrompt="1"/>
          </p:nvPr>
        </p:nvSpPr>
        <p:spPr>
          <a:xfrm>
            <a:off x="1066800" y="2383297"/>
            <a:ext cx="720000" cy="720000"/>
          </a:xfrm>
          <a:prstGeom prst="rect">
            <a:avLst/>
          </a:prstGeom>
          <a:solidFill>
            <a:srgbClr val="BF8B06"/>
          </a:solidFill>
          <a:effectLst>
            <a:outerShdw blurRad="38100" dist="12700" algn="ctr" rotWithShape="0">
              <a:prstClr val="black">
                <a:alpha val="14000"/>
              </a:prstClr>
            </a:outerShdw>
          </a:effectLst>
        </p:spPr>
        <p:txBody>
          <a:bodyPr lIns="108000" tIns="36000" rIns="0" bIns="0" anchor="t" anchorCtr="0"/>
          <a:lstStyle>
            <a:lvl1pPr marL="0" indent="0">
              <a:buNone/>
              <a:defRPr sz="800">
                <a:solidFill>
                  <a:schemeClr val="bg1">
                    <a:lumMod val="95000"/>
                  </a:schemeClr>
                </a:solidFill>
                <a:latin typeface="Source Sans Pro" pitchFamily="34" charset="-70"/>
              </a:defRPr>
            </a:lvl1pPr>
          </a:lstStyle>
          <a:p>
            <a:r>
              <a:rPr lang="lv-LV" smtClean="0"/>
              <a:t>Click to add Picture</a:t>
            </a:r>
            <a:endParaRPr lang="en-US"/>
          </a:p>
        </p:txBody>
      </p:sp>
      <p:sp>
        <p:nvSpPr>
          <p:cNvPr id="44" name="Picture Placeholder 20"/>
          <p:cNvSpPr>
            <a:spLocks noGrp="1"/>
          </p:cNvSpPr>
          <p:nvPr>
            <p:ph type="pic" sz="quarter" idx="19" hasCustomPrompt="1"/>
          </p:nvPr>
        </p:nvSpPr>
        <p:spPr>
          <a:xfrm>
            <a:off x="1066800" y="3261644"/>
            <a:ext cx="720000" cy="720000"/>
          </a:xfrm>
          <a:prstGeom prst="rect">
            <a:avLst/>
          </a:prstGeom>
          <a:solidFill>
            <a:srgbClr val="BF8B06"/>
          </a:solidFill>
          <a:effectLst>
            <a:outerShdw blurRad="38100" dist="12700" algn="ctr" rotWithShape="0">
              <a:prstClr val="black">
                <a:alpha val="14000"/>
              </a:prstClr>
            </a:outerShdw>
          </a:effectLst>
        </p:spPr>
        <p:txBody>
          <a:bodyPr lIns="108000" tIns="36000" rIns="0" bIns="0" anchor="t" anchorCtr="0"/>
          <a:lstStyle>
            <a:lvl1pPr marL="0" indent="0">
              <a:buNone/>
              <a:defRPr sz="800">
                <a:solidFill>
                  <a:schemeClr val="bg1">
                    <a:lumMod val="95000"/>
                  </a:schemeClr>
                </a:solidFill>
                <a:latin typeface="Source Sans Pro" pitchFamily="34" charset="-70"/>
              </a:defRPr>
            </a:lvl1pPr>
          </a:lstStyle>
          <a:p>
            <a:r>
              <a:rPr lang="lv-LV" smtClean="0"/>
              <a:t>Click to add Picture</a:t>
            </a:r>
            <a:endParaRPr lang="en-US"/>
          </a:p>
        </p:txBody>
      </p:sp>
      <p:sp>
        <p:nvSpPr>
          <p:cNvPr id="45" name="Picture Placeholder 20"/>
          <p:cNvSpPr>
            <a:spLocks noGrp="1"/>
          </p:cNvSpPr>
          <p:nvPr>
            <p:ph type="pic" sz="quarter" idx="20" hasCustomPrompt="1"/>
          </p:nvPr>
        </p:nvSpPr>
        <p:spPr>
          <a:xfrm>
            <a:off x="4724400" y="1504950"/>
            <a:ext cx="720000" cy="720000"/>
          </a:xfrm>
          <a:prstGeom prst="rect">
            <a:avLst/>
          </a:prstGeom>
          <a:solidFill>
            <a:srgbClr val="BF8B06"/>
          </a:solidFill>
          <a:effectLst>
            <a:outerShdw blurRad="38100" dist="12700" algn="ctr" rotWithShape="0">
              <a:prstClr val="black">
                <a:alpha val="14000"/>
              </a:prstClr>
            </a:outerShdw>
          </a:effectLst>
        </p:spPr>
        <p:txBody>
          <a:bodyPr lIns="108000" tIns="36000" rIns="0" bIns="0" anchor="t" anchorCtr="0"/>
          <a:lstStyle>
            <a:lvl1pPr marL="0" indent="0">
              <a:buNone/>
              <a:defRPr sz="800">
                <a:solidFill>
                  <a:schemeClr val="bg1">
                    <a:lumMod val="95000"/>
                  </a:schemeClr>
                </a:solidFill>
                <a:latin typeface="Source Sans Pro" pitchFamily="34" charset="-70"/>
              </a:defRPr>
            </a:lvl1pPr>
          </a:lstStyle>
          <a:p>
            <a:r>
              <a:rPr lang="lv-LV" smtClean="0"/>
              <a:t>Click to add Picture</a:t>
            </a:r>
            <a:endParaRPr lang="en-US"/>
          </a:p>
        </p:txBody>
      </p:sp>
      <p:sp>
        <p:nvSpPr>
          <p:cNvPr id="46" name="Picture Placeholder 20"/>
          <p:cNvSpPr>
            <a:spLocks noGrp="1"/>
          </p:cNvSpPr>
          <p:nvPr>
            <p:ph type="pic" sz="quarter" idx="21" hasCustomPrompt="1"/>
          </p:nvPr>
        </p:nvSpPr>
        <p:spPr>
          <a:xfrm>
            <a:off x="4724400" y="2383297"/>
            <a:ext cx="720000" cy="720000"/>
          </a:xfrm>
          <a:prstGeom prst="rect">
            <a:avLst/>
          </a:prstGeom>
          <a:solidFill>
            <a:srgbClr val="BF8B06"/>
          </a:solidFill>
          <a:effectLst>
            <a:outerShdw blurRad="38100" dist="12700" algn="ctr" rotWithShape="0">
              <a:prstClr val="black">
                <a:alpha val="14000"/>
              </a:prstClr>
            </a:outerShdw>
          </a:effectLst>
        </p:spPr>
        <p:txBody>
          <a:bodyPr lIns="108000" tIns="36000" rIns="0" bIns="0" anchor="t" anchorCtr="0"/>
          <a:lstStyle>
            <a:lvl1pPr marL="0" indent="0">
              <a:buNone/>
              <a:defRPr sz="800">
                <a:solidFill>
                  <a:schemeClr val="bg1">
                    <a:lumMod val="95000"/>
                  </a:schemeClr>
                </a:solidFill>
                <a:latin typeface="Source Sans Pro" pitchFamily="34" charset="-70"/>
              </a:defRPr>
            </a:lvl1pPr>
          </a:lstStyle>
          <a:p>
            <a:r>
              <a:rPr lang="lv-LV" smtClean="0"/>
              <a:t>Click to add Picture</a:t>
            </a:r>
            <a:endParaRPr lang="en-US"/>
          </a:p>
        </p:txBody>
      </p:sp>
      <p:sp>
        <p:nvSpPr>
          <p:cNvPr id="47" name="Picture Placeholder 20"/>
          <p:cNvSpPr>
            <a:spLocks noGrp="1"/>
          </p:cNvSpPr>
          <p:nvPr>
            <p:ph type="pic" sz="quarter" idx="22" hasCustomPrompt="1"/>
          </p:nvPr>
        </p:nvSpPr>
        <p:spPr>
          <a:xfrm>
            <a:off x="4724400" y="3261644"/>
            <a:ext cx="720000" cy="720000"/>
          </a:xfrm>
          <a:prstGeom prst="rect">
            <a:avLst/>
          </a:prstGeom>
          <a:solidFill>
            <a:srgbClr val="BF8B06"/>
          </a:solidFill>
          <a:effectLst>
            <a:outerShdw blurRad="38100" dist="12700" algn="ctr" rotWithShape="0">
              <a:prstClr val="black">
                <a:alpha val="14000"/>
              </a:prstClr>
            </a:outerShdw>
          </a:effectLst>
        </p:spPr>
        <p:txBody>
          <a:bodyPr lIns="108000" tIns="36000" rIns="0" bIns="0" anchor="t" anchorCtr="0"/>
          <a:lstStyle>
            <a:lvl1pPr marL="0" indent="0">
              <a:buNone/>
              <a:defRPr sz="800">
                <a:solidFill>
                  <a:schemeClr val="bg1">
                    <a:lumMod val="95000"/>
                  </a:schemeClr>
                </a:solidFill>
                <a:latin typeface="Source Sans Pro" pitchFamily="34" charset="-70"/>
              </a:defRPr>
            </a:lvl1pPr>
          </a:lstStyle>
          <a:p>
            <a:r>
              <a:rPr lang="lv-LV" smtClean="0"/>
              <a:t>Click to add Picture</a:t>
            </a:r>
            <a:endParaRPr lang="en-US"/>
          </a:p>
        </p:txBody>
      </p:sp>
      <p:sp>
        <p:nvSpPr>
          <p:cNvPr id="48" name="Text Placeholder 7"/>
          <p:cNvSpPr>
            <a:spLocks noGrp="1"/>
          </p:cNvSpPr>
          <p:nvPr>
            <p:ph type="body" sz="quarter" idx="26" hasCustomPrompt="1"/>
          </p:nvPr>
        </p:nvSpPr>
        <p:spPr>
          <a:xfrm>
            <a:off x="1933162" y="1615668"/>
            <a:ext cx="2351912" cy="167866"/>
          </a:xfrm>
          <a:prstGeom prst="rect">
            <a:avLst/>
          </a:prstGeom>
        </p:spPr>
        <p:txBody>
          <a:bodyPr lIns="0" tIns="0" rIns="0" bIns="0"/>
          <a:lstStyle>
            <a:lvl1pPr marL="0" indent="0">
              <a:lnSpc>
                <a:spcPts val="1500"/>
              </a:lnSpc>
              <a:spcBef>
                <a:spcPts val="0"/>
              </a:spcBef>
              <a:buNone/>
              <a:defRPr sz="1200">
                <a:solidFill>
                  <a:srgbClr val="842400"/>
                </a:solidFill>
                <a:latin typeface="Mentone Lig" pitchFamily="34" charset="-70"/>
              </a:defRPr>
            </a:lvl1pPr>
          </a:lstStyle>
          <a:p>
            <a:pPr lvl="0"/>
            <a:r>
              <a:rPr lang="lv-LV" dirty="0" smtClean="0"/>
              <a:t>Click to Add Text</a:t>
            </a:r>
            <a:endParaRPr lang="en-US" dirty="0"/>
          </a:p>
        </p:txBody>
      </p:sp>
      <p:sp>
        <p:nvSpPr>
          <p:cNvPr id="49" name="Text Placeholder 11"/>
          <p:cNvSpPr>
            <a:spLocks noGrp="1"/>
          </p:cNvSpPr>
          <p:nvPr>
            <p:ph type="body" sz="quarter" idx="29" hasCustomPrompt="1"/>
          </p:nvPr>
        </p:nvSpPr>
        <p:spPr>
          <a:xfrm>
            <a:off x="1933751" y="1817065"/>
            <a:ext cx="2351646" cy="341463"/>
          </a:xfrm>
          <a:prstGeom prst="rect">
            <a:avLst/>
          </a:prstGeom>
        </p:spPr>
        <p:txBody>
          <a:bodyPr lIns="0" tIns="0" rIns="0" bIns="0"/>
          <a:lstStyle>
            <a:lvl1pPr marL="0" indent="0">
              <a:lnSpc>
                <a:spcPts val="1300"/>
              </a:lnSpc>
              <a:spcBef>
                <a:spcPts val="0"/>
              </a:spcBef>
              <a:buNone/>
              <a:defRPr sz="1050" baseline="0">
                <a:solidFill>
                  <a:schemeClr val="tx1"/>
                </a:solidFill>
                <a:latin typeface="Source Sans Pro" pitchFamily="34" charset="-70"/>
              </a:defRPr>
            </a:lvl1pPr>
          </a:lstStyle>
          <a:p>
            <a:pPr lvl="0"/>
            <a:r>
              <a:rPr lang="en-US" smtClean="0"/>
              <a:t>Click to</a:t>
            </a:r>
            <a:r>
              <a:rPr lang="lv-LV" smtClean="0"/>
              <a:t> add text here</a:t>
            </a:r>
            <a:endParaRPr lang="en-US"/>
          </a:p>
        </p:txBody>
      </p:sp>
      <p:sp>
        <p:nvSpPr>
          <p:cNvPr id="52" name="Text Placeholder 7"/>
          <p:cNvSpPr>
            <a:spLocks noGrp="1"/>
          </p:cNvSpPr>
          <p:nvPr>
            <p:ph type="body" sz="quarter" idx="30" hasCustomPrompt="1"/>
          </p:nvPr>
        </p:nvSpPr>
        <p:spPr>
          <a:xfrm>
            <a:off x="5583939" y="1615668"/>
            <a:ext cx="2351912" cy="167866"/>
          </a:xfrm>
          <a:prstGeom prst="rect">
            <a:avLst/>
          </a:prstGeom>
        </p:spPr>
        <p:txBody>
          <a:bodyPr lIns="0" tIns="0" rIns="0" bIns="0"/>
          <a:lstStyle>
            <a:lvl1pPr marL="0" indent="0">
              <a:lnSpc>
                <a:spcPts val="1500"/>
              </a:lnSpc>
              <a:spcBef>
                <a:spcPts val="0"/>
              </a:spcBef>
              <a:buNone/>
              <a:defRPr sz="1200">
                <a:solidFill>
                  <a:srgbClr val="842400"/>
                </a:solidFill>
                <a:latin typeface="Mentone Lig" pitchFamily="34" charset="-70"/>
              </a:defRPr>
            </a:lvl1pPr>
          </a:lstStyle>
          <a:p>
            <a:pPr lvl="0"/>
            <a:r>
              <a:rPr lang="lv-LV" smtClean="0"/>
              <a:t>Click to Add Text</a:t>
            </a:r>
            <a:endParaRPr lang="en-US"/>
          </a:p>
        </p:txBody>
      </p:sp>
      <p:sp>
        <p:nvSpPr>
          <p:cNvPr id="53" name="Text Placeholder 11"/>
          <p:cNvSpPr>
            <a:spLocks noGrp="1"/>
          </p:cNvSpPr>
          <p:nvPr>
            <p:ph type="body" sz="quarter" idx="31" hasCustomPrompt="1"/>
          </p:nvPr>
        </p:nvSpPr>
        <p:spPr>
          <a:xfrm>
            <a:off x="5584528" y="1817065"/>
            <a:ext cx="2351646" cy="341463"/>
          </a:xfrm>
          <a:prstGeom prst="rect">
            <a:avLst/>
          </a:prstGeom>
        </p:spPr>
        <p:txBody>
          <a:bodyPr lIns="0" tIns="0" rIns="0" bIns="0"/>
          <a:lstStyle>
            <a:lvl1pPr marL="0" indent="0">
              <a:lnSpc>
                <a:spcPts val="1300"/>
              </a:lnSpc>
              <a:spcBef>
                <a:spcPts val="0"/>
              </a:spcBef>
              <a:buNone/>
              <a:defRPr sz="1050" baseline="0">
                <a:solidFill>
                  <a:schemeClr val="tx1"/>
                </a:solidFill>
                <a:latin typeface="Source Sans Pro" pitchFamily="34" charset="-70"/>
              </a:defRPr>
            </a:lvl1pPr>
          </a:lstStyle>
          <a:p>
            <a:pPr lvl="0"/>
            <a:r>
              <a:rPr lang="en-US" smtClean="0"/>
              <a:t>Click to</a:t>
            </a:r>
            <a:r>
              <a:rPr lang="lv-LV" smtClean="0"/>
              <a:t> add text here</a:t>
            </a:r>
            <a:endParaRPr lang="en-US"/>
          </a:p>
        </p:txBody>
      </p:sp>
      <p:sp>
        <p:nvSpPr>
          <p:cNvPr id="54" name="Text Placeholder 7"/>
          <p:cNvSpPr>
            <a:spLocks noGrp="1"/>
          </p:cNvSpPr>
          <p:nvPr>
            <p:ph type="body" sz="quarter" idx="27" hasCustomPrompt="1"/>
          </p:nvPr>
        </p:nvSpPr>
        <p:spPr>
          <a:xfrm>
            <a:off x="1933161" y="2500489"/>
            <a:ext cx="2361976" cy="167866"/>
          </a:xfrm>
          <a:prstGeom prst="rect">
            <a:avLst/>
          </a:prstGeom>
        </p:spPr>
        <p:txBody>
          <a:bodyPr lIns="0" tIns="0" rIns="0" bIns="0"/>
          <a:lstStyle>
            <a:lvl1pPr marL="0" indent="0">
              <a:lnSpc>
                <a:spcPts val="1500"/>
              </a:lnSpc>
              <a:spcBef>
                <a:spcPts val="0"/>
              </a:spcBef>
              <a:buNone/>
              <a:defRPr sz="1200">
                <a:solidFill>
                  <a:srgbClr val="842400"/>
                </a:solidFill>
                <a:latin typeface="Mentone Lig" pitchFamily="34" charset="-70"/>
              </a:defRPr>
            </a:lvl1pPr>
          </a:lstStyle>
          <a:p>
            <a:pPr lvl="0"/>
            <a:r>
              <a:rPr lang="lv-LV" smtClean="0"/>
              <a:t>Click to Add Text</a:t>
            </a:r>
            <a:endParaRPr lang="en-US"/>
          </a:p>
        </p:txBody>
      </p:sp>
      <p:sp>
        <p:nvSpPr>
          <p:cNvPr id="55" name="Text Placeholder 11"/>
          <p:cNvSpPr>
            <a:spLocks noGrp="1"/>
          </p:cNvSpPr>
          <p:nvPr>
            <p:ph type="body" sz="quarter" idx="32" hasCustomPrompt="1"/>
          </p:nvPr>
        </p:nvSpPr>
        <p:spPr>
          <a:xfrm>
            <a:off x="1930509" y="2698364"/>
            <a:ext cx="2361711" cy="341463"/>
          </a:xfrm>
          <a:prstGeom prst="rect">
            <a:avLst/>
          </a:prstGeom>
        </p:spPr>
        <p:txBody>
          <a:bodyPr lIns="0" tIns="0" rIns="0" bIns="0"/>
          <a:lstStyle>
            <a:lvl1pPr marL="0" indent="0">
              <a:lnSpc>
                <a:spcPts val="1300"/>
              </a:lnSpc>
              <a:spcBef>
                <a:spcPts val="0"/>
              </a:spcBef>
              <a:buNone/>
              <a:defRPr sz="1050" baseline="0">
                <a:solidFill>
                  <a:schemeClr val="tx1"/>
                </a:solidFill>
                <a:latin typeface="Source Sans Pro" pitchFamily="34" charset="-70"/>
              </a:defRPr>
            </a:lvl1pPr>
          </a:lstStyle>
          <a:p>
            <a:pPr lvl="0"/>
            <a:r>
              <a:rPr lang="en-US" smtClean="0"/>
              <a:t>Click to</a:t>
            </a:r>
            <a:r>
              <a:rPr lang="lv-LV" smtClean="0"/>
              <a:t> add text here</a:t>
            </a:r>
            <a:endParaRPr lang="en-US"/>
          </a:p>
        </p:txBody>
      </p:sp>
      <p:sp>
        <p:nvSpPr>
          <p:cNvPr id="56" name="Text Placeholder 7"/>
          <p:cNvSpPr>
            <a:spLocks noGrp="1"/>
          </p:cNvSpPr>
          <p:nvPr>
            <p:ph type="body" sz="quarter" idx="33" hasCustomPrompt="1"/>
          </p:nvPr>
        </p:nvSpPr>
        <p:spPr>
          <a:xfrm>
            <a:off x="5583937" y="2500489"/>
            <a:ext cx="2361976" cy="167866"/>
          </a:xfrm>
          <a:prstGeom prst="rect">
            <a:avLst/>
          </a:prstGeom>
        </p:spPr>
        <p:txBody>
          <a:bodyPr lIns="0" tIns="0" rIns="0" bIns="0"/>
          <a:lstStyle>
            <a:lvl1pPr marL="0" indent="0">
              <a:lnSpc>
                <a:spcPts val="1500"/>
              </a:lnSpc>
              <a:spcBef>
                <a:spcPts val="0"/>
              </a:spcBef>
              <a:buNone/>
              <a:defRPr sz="1200">
                <a:solidFill>
                  <a:srgbClr val="842400"/>
                </a:solidFill>
                <a:latin typeface="Mentone Lig" pitchFamily="34" charset="-70"/>
              </a:defRPr>
            </a:lvl1pPr>
          </a:lstStyle>
          <a:p>
            <a:pPr lvl="0"/>
            <a:r>
              <a:rPr lang="lv-LV" smtClean="0"/>
              <a:t>Click to Add Text</a:t>
            </a:r>
            <a:endParaRPr lang="en-US"/>
          </a:p>
        </p:txBody>
      </p:sp>
      <p:sp>
        <p:nvSpPr>
          <p:cNvPr id="57" name="Text Placeholder 11"/>
          <p:cNvSpPr>
            <a:spLocks noGrp="1"/>
          </p:cNvSpPr>
          <p:nvPr>
            <p:ph type="body" sz="quarter" idx="34" hasCustomPrompt="1"/>
          </p:nvPr>
        </p:nvSpPr>
        <p:spPr>
          <a:xfrm>
            <a:off x="5581285" y="2698364"/>
            <a:ext cx="2361711" cy="341463"/>
          </a:xfrm>
          <a:prstGeom prst="rect">
            <a:avLst/>
          </a:prstGeom>
        </p:spPr>
        <p:txBody>
          <a:bodyPr lIns="0" tIns="0" rIns="0" bIns="0"/>
          <a:lstStyle>
            <a:lvl1pPr marL="0" indent="0">
              <a:lnSpc>
                <a:spcPts val="1300"/>
              </a:lnSpc>
              <a:spcBef>
                <a:spcPts val="0"/>
              </a:spcBef>
              <a:buNone/>
              <a:defRPr sz="1050" baseline="0">
                <a:solidFill>
                  <a:schemeClr val="tx1"/>
                </a:solidFill>
                <a:latin typeface="Source Sans Pro" pitchFamily="34" charset="-70"/>
              </a:defRPr>
            </a:lvl1pPr>
          </a:lstStyle>
          <a:p>
            <a:pPr lvl="0"/>
            <a:r>
              <a:rPr lang="en-US" smtClean="0"/>
              <a:t>Click to</a:t>
            </a:r>
            <a:r>
              <a:rPr lang="lv-LV" smtClean="0"/>
              <a:t> add text here</a:t>
            </a:r>
            <a:endParaRPr lang="en-US"/>
          </a:p>
        </p:txBody>
      </p:sp>
      <p:sp>
        <p:nvSpPr>
          <p:cNvPr id="58" name="Text Placeholder 7"/>
          <p:cNvSpPr>
            <a:spLocks noGrp="1"/>
          </p:cNvSpPr>
          <p:nvPr>
            <p:ph type="body" sz="quarter" idx="28" hasCustomPrompt="1"/>
          </p:nvPr>
        </p:nvSpPr>
        <p:spPr>
          <a:xfrm>
            <a:off x="1930471" y="3371851"/>
            <a:ext cx="2361328" cy="167866"/>
          </a:xfrm>
          <a:prstGeom prst="rect">
            <a:avLst/>
          </a:prstGeom>
        </p:spPr>
        <p:txBody>
          <a:bodyPr lIns="0" tIns="0" rIns="0" bIns="0"/>
          <a:lstStyle>
            <a:lvl1pPr marL="0" indent="0">
              <a:lnSpc>
                <a:spcPts val="1500"/>
              </a:lnSpc>
              <a:spcBef>
                <a:spcPts val="0"/>
              </a:spcBef>
              <a:buNone/>
              <a:defRPr sz="1200">
                <a:solidFill>
                  <a:srgbClr val="842400"/>
                </a:solidFill>
                <a:latin typeface="Mentone Lig" pitchFamily="34" charset="-70"/>
              </a:defRPr>
            </a:lvl1pPr>
          </a:lstStyle>
          <a:p>
            <a:pPr lvl="0"/>
            <a:r>
              <a:rPr lang="lv-LV" smtClean="0"/>
              <a:t>Click to Add Text</a:t>
            </a:r>
            <a:endParaRPr lang="en-US"/>
          </a:p>
        </p:txBody>
      </p:sp>
      <p:sp>
        <p:nvSpPr>
          <p:cNvPr id="59" name="Text Placeholder 11"/>
          <p:cNvSpPr>
            <a:spLocks noGrp="1"/>
          </p:cNvSpPr>
          <p:nvPr>
            <p:ph type="body" sz="quarter" idx="35" hasCustomPrompt="1"/>
          </p:nvPr>
        </p:nvSpPr>
        <p:spPr>
          <a:xfrm>
            <a:off x="1924334" y="3575528"/>
            <a:ext cx="2361063" cy="341463"/>
          </a:xfrm>
          <a:prstGeom prst="rect">
            <a:avLst/>
          </a:prstGeom>
        </p:spPr>
        <p:txBody>
          <a:bodyPr lIns="0" tIns="0" rIns="0" bIns="0"/>
          <a:lstStyle>
            <a:lvl1pPr marL="0" indent="0">
              <a:lnSpc>
                <a:spcPts val="1300"/>
              </a:lnSpc>
              <a:spcBef>
                <a:spcPts val="0"/>
              </a:spcBef>
              <a:buNone/>
              <a:defRPr sz="1050" baseline="0">
                <a:solidFill>
                  <a:schemeClr val="tx1"/>
                </a:solidFill>
                <a:latin typeface="Source Sans Pro" pitchFamily="34" charset="-70"/>
              </a:defRPr>
            </a:lvl1pPr>
          </a:lstStyle>
          <a:p>
            <a:pPr lvl="0"/>
            <a:r>
              <a:rPr lang="en-US" smtClean="0"/>
              <a:t>Click to</a:t>
            </a:r>
            <a:r>
              <a:rPr lang="lv-LV" smtClean="0"/>
              <a:t> add text here</a:t>
            </a:r>
            <a:endParaRPr lang="en-US"/>
          </a:p>
        </p:txBody>
      </p:sp>
      <p:sp>
        <p:nvSpPr>
          <p:cNvPr id="60" name="Text Placeholder 7"/>
          <p:cNvSpPr>
            <a:spLocks noGrp="1"/>
          </p:cNvSpPr>
          <p:nvPr>
            <p:ph type="body" sz="quarter" idx="36" hasCustomPrompt="1"/>
          </p:nvPr>
        </p:nvSpPr>
        <p:spPr>
          <a:xfrm>
            <a:off x="5581247" y="3371851"/>
            <a:ext cx="2361328" cy="167866"/>
          </a:xfrm>
          <a:prstGeom prst="rect">
            <a:avLst/>
          </a:prstGeom>
        </p:spPr>
        <p:txBody>
          <a:bodyPr lIns="0" tIns="0" rIns="0" bIns="0"/>
          <a:lstStyle>
            <a:lvl1pPr marL="0" indent="0">
              <a:lnSpc>
                <a:spcPts val="1500"/>
              </a:lnSpc>
              <a:spcBef>
                <a:spcPts val="0"/>
              </a:spcBef>
              <a:buNone/>
              <a:defRPr sz="1200">
                <a:solidFill>
                  <a:srgbClr val="842400"/>
                </a:solidFill>
                <a:latin typeface="Mentone Lig" pitchFamily="34" charset="-70"/>
              </a:defRPr>
            </a:lvl1pPr>
          </a:lstStyle>
          <a:p>
            <a:pPr lvl="0"/>
            <a:r>
              <a:rPr lang="lv-LV" smtClean="0"/>
              <a:t>Click to Add Text</a:t>
            </a:r>
            <a:endParaRPr lang="en-US"/>
          </a:p>
        </p:txBody>
      </p:sp>
      <p:sp>
        <p:nvSpPr>
          <p:cNvPr id="61" name="Text Placeholder 11"/>
          <p:cNvSpPr>
            <a:spLocks noGrp="1"/>
          </p:cNvSpPr>
          <p:nvPr>
            <p:ph type="body" sz="quarter" idx="37" hasCustomPrompt="1"/>
          </p:nvPr>
        </p:nvSpPr>
        <p:spPr>
          <a:xfrm>
            <a:off x="5575110" y="3575528"/>
            <a:ext cx="2361063" cy="341463"/>
          </a:xfrm>
          <a:prstGeom prst="rect">
            <a:avLst/>
          </a:prstGeom>
        </p:spPr>
        <p:txBody>
          <a:bodyPr lIns="0" tIns="0" rIns="0" bIns="0"/>
          <a:lstStyle>
            <a:lvl1pPr marL="0" indent="0">
              <a:lnSpc>
                <a:spcPts val="1300"/>
              </a:lnSpc>
              <a:spcBef>
                <a:spcPts val="0"/>
              </a:spcBef>
              <a:buNone/>
              <a:defRPr sz="1050" baseline="0">
                <a:solidFill>
                  <a:schemeClr val="tx1"/>
                </a:solidFill>
                <a:latin typeface="Source Sans Pro" pitchFamily="34" charset="-70"/>
              </a:defRPr>
            </a:lvl1pPr>
          </a:lstStyle>
          <a:p>
            <a:pPr lvl="0"/>
            <a:r>
              <a:rPr lang="en-US" smtClean="0"/>
              <a:t>Click to</a:t>
            </a:r>
            <a:r>
              <a:rPr lang="lv-LV" smtClean="0"/>
              <a:t> add text here</a:t>
            </a:r>
            <a:endParaRPr lang="en-US"/>
          </a:p>
        </p:txBody>
      </p:sp>
      <p:sp>
        <p:nvSpPr>
          <p:cNvPr id="50" name="Text Placeholder 38"/>
          <p:cNvSpPr>
            <a:spLocks noGrp="1"/>
          </p:cNvSpPr>
          <p:nvPr>
            <p:ph type="body" sz="quarter" idx="12" hasCustomPrompt="1"/>
          </p:nvPr>
        </p:nvSpPr>
        <p:spPr>
          <a:xfrm>
            <a:off x="822836" y="709726"/>
            <a:ext cx="7462723" cy="235044"/>
          </a:xfrm>
          <a:prstGeom prst="rect">
            <a:avLst/>
          </a:prstGeom>
        </p:spPr>
        <p:txBody>
          <a:bodyPr lIns="0" tIns="0" rIns="0" bIns="0"/>
          <a:lstStyle>
            <a:lvl1pPr marL="0" indent="0" algn="l">
              <a:lnSpc>
                <a:spcPts val="1800"/>
              </a:lnSpc>
              <a:spcBef>
                <a:spcPts val="0"/>
              </a:spcBef>
              <a:buNone/>
              <a:defRPr sz="1600">
                <a:solidFill>
                  <a:schemeClr val="tx1"/>
                </a:solidFill>
                <a:latin typeface="Source Sans Pro Light" pitchFamily="34" charset="-70"/>
              </a:defRPr>
            </a:lvl1pPr>
          </a:lstStyle>
          <a:p>
            <a:pPr lvl="0"/>
            <a:r>
              <a:rPr lang="en-US" smtClean="0"/>
              <a:t>Click to </a:t>
            </a:r>
            <a:r>
              <a:rPr lang="lv-LV" smtClean="0"/>
              <a:t>add</a:t>
            </a:r>
            <a:r>
              <a:rPr lang="en-US" smtClean="0"/>
              <a:t> </a:t>
            </a:r>
            <a:r>
              <a:rPr lang="lv-LV" smtClean="0"/>
              <a:t>subtitle</a:t>
            </a:r>
            <a:endParaRPr lang="en-US"/>
          </a:p>
        </p:txBody>
      </p:sp>
      <p:sp>
        <p:nvSpPr>
          <p:cNvPr id="51" name="Footer Placeholder 4"/>
          <p:cNvSpPr>
            <a:spLocks noGrp="1"/>
          </p:cNvSpPr>
          <p:nvPr>
            <p:ph type="ftr" sz="quarter" idx="3"/>
          </p:nvPr>
        </p:nvSpPr>
        <p:spPr>
          <a:xfrm>
            <a:off x="0" y="4796180"/>
            <a:ext cx="9144000" cy="292894"/>
          </a:xfrm>
          <a:prstGeom prst="rect">
            <a:avLst/>
          </a:prstGeom>
        </p:spPr>
        <p:txBody>
          <a:bodyPr vert="horz" lIns="0" tIns="0" rIns="0" bIns="0" rtlCol="0" anchor="ctr"/>
          <a:lstStyle>
            <a:lvl1pPr marL="0" algn="ctr" defTabSz="914400" rtl="0" eaLnBrk="1" latinLnBrk="0" hangingPunct="1">
              <a:defRPr lang="lv-LV" sz="1200" b="0" kern="1200" smtClean="0">
                <a:solidFill>
                  <a:srgbClr val="4F0000"/>
                </a:solidFill>
                <a:effectLst>
                  <a:outerShdw blurRad="12700" algn="ctr" rotWithShape="0">
                    <a:prstClr val="black">
                      <a:alpha val="10000"/>
                    </a:prstClr>
                  </a:outerShdw>
                </a:effectLst>
                <a:latin typeface="Source Sans Pro Light"/>
                <a:ea typeface="+mn-ea"/>
                <a:cs typeface="Source Sans Pro Light"/>
              </a:defRPr>
            </a:lvl1pPr>
          </a:lstStyle>
          <a:p>
            <a:r>
              <a:rPr lang="en-US" dirty="0" smtClean="0"/>
              <a:t>800.541.3938</a:t>
            </a:r>
            <a:r>
              <a:rPr lang="en-US" dirty="0" smtClean="0">
                <a:ea typeface="Wingdings"/>
                <a:sym typeface="Wingdings"/>
              </a:rPr>
              <a:t>   </a:t>
            </a:r>
            <a:r>
              <a:rPr lang="en-US" dirty="0" smtClean="0">
                <a:solidFill>
                  <a:srgbClr val="BF8B06"/>
                </a:solidFill>
                <a:ea typeface="Wingdings"/>
                <a:sym typeface="Wingdings"/>
              </a:rPr>
              <a:t></a:t>
            </a:r>
            <a:r>
              <a:rPr lang="en-US" dirty="0" smtClean="0">
                <a:ea typeface="Wingdings"/>
                <a:sym typeface="Wingdings"/>
              </a:rPr>
              <a:t>   </a:t>
            </a:r>
            <a:r>
              <a:rPr lang="en-US" dirty="0" err="1" smtClean="0"/>
              <a:t>www.penchecks.com</a:t>
            </a:r>
            <a:endParaRPr lang="en-US" dirty="0"/>
          </a:p>
        </p:txBody>
      </p:sp>
    </p:spTree>
    <p:extLst>
      <p:ext uri="{BB962C8B-B14F-4D97-AF65-F5344CB8AC3E}">
        <p14:creationId xmlns:p14="http://schemas.microsoft.com/office/powerpoint/2010/main" val="590655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1250"/>
                                        <p:tgtEl>
                                          <p:spTgt spid="42"/>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48">
                                            <p:txEl>
                                              <p:pRg st="0" end="0"/>
                                            </p:txEl>
                                          </p:spTgt>
                                        </p:tgtEl>
                                        <p:attrNameLst>
                                          <p:attrName>style.visibility</p:attrName>
                                        </p:attrNameLst>
                                      </p:cBhvr>
                                      <p:to>
                                        <p:strVal val="visible"/>
                                      </p:to>
                                    </p:set>
                                    <p:animEffect transition="in" filter="fade">
                                      <p:cBhvr>
                                        <p:cTn id="10" dur="1250"/>
                                        <p:tgtEl>
                                          <p:spTgt spid="48">
                                            <p:txEl>
                                              <p:pRg st="0" end="0"/>
                                            </p:txEl>
                                          </p:spTgt>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49">
                                            <p:txEl>
                                              <p:pRg st="0" end="0"/>
                                            </p:txEl>
                                          </p:spTgt>
                                        </p:tgtEl>
                                        <p:attrNameLst>
                                          <p:attrName>style.visibility</p:attrName>
                                        </p:attrNameLst>
                                      </p:cBhvr>
                                      <p:to>
                                        <p:strVal val="visible"/>
                                      </p:to>
                                    </p:set>
                                    <p:animEffect transition="in" filter="fade">
                                      <p:cBhvr>
                                        <p:cTn id="13" dur="1250"/>
                                        <p:tgtEl>
                                          <p:spTgt spid="49">
                                            <p:txEl>
                                              <p:pRg st="0" end="0"/>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fade">
                                      <p:cBhvr>
                                        <p:cTn id="16" dur="1250"/>
                                        <p:tgtEl>
                                          <p:spTgt spid="4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4">
                                            <p:txEl>
                                              <p:pRg st="0" end="0"/>
                                            </p:txEl>
                                          </p:spTgt>
                                        </p:tgtEl>
                                        <p:attrNameLst>
                                          <p:attrName>style.visibility</p:attrName>
                                        </p:attrNameLst>
                                      </p:cBhvr>
                                      <p:to>
                                        <p:strVal val="visible"/>
                                      </p:to>
                                    </p:set>
                                    <p:animEffect transition="in" filter="fade">
                                      <p:cBhvr>
                                        <p:cTn id="19" dur="1250"/>
                                        <p:tgtEl>
                                          <p:spTgt spid="54">
                                            <p:txEl>
                                              <p:pRg st="0" end="0"/>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5">
                                            <p:txEl>
                                              <p:pRg st="0" end="0"/>
                                            </p:txEl>
                                          </p:spTgt>
                                        </p:tgtEl>
                                        <p:attrNameLst>
                                          <p:attrName>style.visibility</p:attrName>
                                        </p:attrNameLst>
                                      </p:cBhvr>
                                      <p:to>
                                        <p:strVal val="visible"/>
                                      </p:to>
                                    </p:set>
                                    <p:animEffect transition="in" filter="fade">
                                      <p:cBhvr>
                                        <p:cTn id="22" dur="1250"/>
                                        <p:tgtEl>
                                          <p:spTgt spid="55">
                                            <p:txEl>
                                              <p:pRg st="0" end="0"/>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4"/>
                                        </p:tgtEl>
                                        <p:attrNameLst>
                                          <p:attrName>style.visibility</p:attrName>
                                        </p:attrNameLst>
                                      </p:cBhvr>
                                      <p:to>
                                        <p:strVal val="visible"/>
                                      </p:to>
                                    </p:set>
                                    <p:animEffect transition="in" filter="fade">
                                      <p:cBhvr>
                                        <p:cTn id="25" dur="1250"/>
                                        <p:tgtEl>
                                          <p:spTgt spid="4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8">
                                            <p:txEl>
                                              <p:pRg st="0" end="0"/>
                                            </p:txEl>
                                          </p:spTgt>
                                        </p:tgtEl>
                                        <p:attrNameLst>
                                          <p:attrName>style.visibility</p:attrName>
                                        </p:attrNameLst>
                                      </p:cBhvr>
                                      <p:to>
                                        <p:strVal val="visible"/>
                                      </p:to>
                                    </p:set>
                                    <p:animEffect transition="in" filter="fade">
                                      <p:cBhvr>
                                        <p:cTn id="28" dur="1250"/>
                                        <p:tgtEl>
                                          <p:spTgt spid="58">
                                            <p:txEl>
                                              <p:pRg st="0" end="0"/>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9">
                                            <p:txEl>
                                              <p:pRg st="0" end="0"/>
                                            </p:txEl>
                                          </p:spTgt>
                                        </p:tgtEl>
                                        <p:attrNameLst>
                                          <p:attrName>style.visibility</p:attrName>
                                        </p:attrNameLst>
                                      </p:cBhvr>
                                      <p:to>
                                        <p:strVal val="visible"/>
                                      </p:to>
                                    </p:set>
                                    <p:animEffect transition="in" filter="fade">
                                      <p:cBhvr>
                                        <p:cTn id="31" dur="1250"/>
                                        <p:tgtEl>
                                          <p:spTgt spid="59">
                                            <p:txEl>
                                              <p:pRg st="0" end="0"/>
                                            </p:txEl>
                                          </p:spTgt>
                                        </p:tgtEl>
                                      </p:cBhvr>
                                    </p:animEffect>
                                  </p:childTnLst>
                                </p:cTn>
                              </p:par>
                              <p:par>
                                <p:cTn id="32" presetID="10" presetClass="entr" presetSubtype="0" fill="hold" grpId="0" nodeType="withEffect">
                                  <p:stCondLst>
                                    <p:cond delay="250"/>
                                  </p:stCondLst>
                                  <p:childTnLst>
                                    <p:set>
                                      <p:cBhvr>
                                        <p:cTn id="33" dur="1" fill="hold">
                                          <p:stCondLst>
                                            <p:cond delay="0"/>
                                          </p:stCondLst>
                                        </p:cTn>
                                        <p:tgtEl>
                                          <p:spTgt spid="45"/>
                                        </p:tgtEl>
                                        <p:attrNameLst>
                                          <p:attrName>style.visibility</p:attrName>
                                        </p:attrNameLst>
                                      </p:cBhvr>
                                      <p:to>
                                        <p:strVal val="visible"/>
                                      </p:to>
                                    </p:set>
                                    <p:animEffect transition="in" filter="fade">
                                      <p:cBhvr>
                                        <p:cTn id="34" dur="1250"/>
                                        <p:tgtEl>
                                          <p:spTgt spid="45"/>
                                        </p:tgtEl>
                                      </p:cBhvr>
                                    </p:animEffect>
                                  </p:childTnLst>
                                </p:cTn>
                              </p:par>
                              <p:par>
                                <p:cTn id="35" presetID="10" presetClass="entr" presetSubtype="0" fill="hold" grpId="0" nodeType="withEffect">
                                  <p:stCondLst>
                                    <p:cond delay="250"/>
                                  </p:stCondLst>
                                  <p:childTnLst>
                                    <p:set>
                                      <p:cBhvr>
                                        <p:cTn id="36" dur="1" fill="hold">
                                          <p:stCondLst>
                                            <p:cond delay="0"/>
                                          </p:stCondLst>
                                        </p:cTn>
                                        <p:tgtEl>
                                          <p:spTgt spid="52">
                                            <p:txEl>
                                              <p:pRg st="0" end="0"/>
                                            </p:txEl>
                                          </p:spTgt>
                                        </p:tgtEl>
                                        <p:attrNameLst>
                                          <p:attrName>style.visibility</p:attrName>
                                        </p:attrNameLst>
                                      </p:cBhvr>
                                      <p:to>
                                        <p:strVal val="visible"/>
                                      </p:to>
                                    </p:set>
                                    <p:animEffect transition="in" filter="fade">
                                      <p:cBhvr>
                                        <p:cTn id="37" dur="1250"/>
                                        <p:tgtEl>
                                          <p:spTgt spid="52">
                                            <p:txEl>
                                              <p:pRg st="0" end="0"/>
                                            </p:txEl>
                                          </p:spTgt>
                                        </p:tgtEl>
                                      </p:cBhvr>
                                    </p:animEffect>
                                  </p:childTnLst>
                                </p:cTn>
                              </p:par>
                              <p:par>
                                <p:cTn id="38" presetID="10" presetClass="entr" presetSubtype="0" fill="hold" grpId="0" nodeType="withEffect">
                                  <p:stCondLst>
                                    <p:cond delay="250"/>
                                  </p:stCondLst>
                                  <p:childTnLst>
                                    <p:set>
                                      <p:cBhvr>
                                        <p:cTn id="39" dur="1" fill="hold">
                                          <p:stCondLst>
                                            <p:cond delay="0"/>
                                          </p:stCondLst>
                                        </p:cTn>
                                        <p:tgtEl>
                                          <p:spTgt spid="53">
                                            <p:txEl>
                                              <p:pRg st="0" end="0"/>
                                            </p:txEl>
                                          </p:spTgt>
                                        </p:tgtEl>
                                        <p:attrNameLst>
                                          <p:attrName>style.visibility</p:attrName>
                                        </p:attrNameLst>
                                      </p:cBhvr>
                                      <p:to>
                                        <p:strVal val="visible"/>
                                      </p:to>
                                    </p:set>
                                    <p:animEffect transition="in" filter="fade">
                                      <p:cBhvr>
                                        <p:cTn id="40" dur="1250"/>
                                        <p:tgtEl>
                                          <p:spTgt spid="53">
                                            <p:txEl>
                                              <p:pRg st="0" end="0"/>
                                            </p:tx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125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6">
                                            <p:txEl>
                                              <p:pRg st="0" end="0"/>
                                            </p:txEl>
                                          </p:spTgt>
                                        </p:tgtEl>
                                        <p:attrNameLst>
                                          <p:attrName>style.visibility</p:attrName>
                                        </p:attrNameLst>
                                      </p:cBhvr>
                                      <p:to>
                                        <p:strVal val="visible"/>
                                      </p:to>
                                    </p:set>
                                    <p:animEffect transition="in" filter="fade">
                                      <p:cBhvr>
                                        <p:cTn id="46" dur="1250"/>
                                        <p:tgtEl>
                                          <p:spTgt spid="56">
                                            <p:txEl>
                                              <p:pRg st="0" end="0"/>
                                            </p:tx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57">
                                            <p:txEl>
                                              <p:pRg st="0" end="0"/>
                                            </p:txEl>
                                          </p:spTgt>
                                        </p:tgtEl>
                                        <p:attrNameLst>
                                          <p:attrName>style.visibility</p:attrName>
                                        </p:attrNameLst>
                                      </p:cBhvr>
                                      <p:to>
                                        <p:strVal val="visible"/>
                                      </p:to>
                                    </p:set>
                                    <p:animEffect transition="in" filter="fade">
                                      <p:cBhvr>
                                        <p:cTn id="49" dur="1250"/>
                                        <p:tgtEl>
                                          <p:spTgt spid="57">
                                            <p:txEl>
                                              <p:pRg st="0" end="0"/>
                                            </p:txEl>
                                          </p:spTgt>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7"/>
                                        </p:tgtEl>
                                        <p:attrNameLst>
                                          <p:attrName>style.visibility</p:attrName>
                                        </p:attrNameLst>
                                      </p:cBhvr>
                                      <p:to>
                                        <p:strVal val="visible"/>
                                      </p:to>
                                    </p:set>
                                    <p:animEffect transition="in" filter="fade">
                                      <p:cBhvr>
                                        <p:cTn id="52" dur="1250"/>
                                        <p:tgtEl>
                                          <p:spTgt spid="47"/>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60">
                                            <p:txEl>
                                              <p:pRg st="0" end="0"/>
                                            </p:txEl>
                                          </p:spTgt>
                                        </p:tgtEl>
                                        <p:attrNameLst>
                                          <p:attrName>style.visibility</p:attrName>
                                        </p:attrNameLst>
                                      </p:cBhvr>
                                      <p:to>
                                        <p:strVal val="visible"/>
                                      </p:to>
                                    </p:set>
                                    <p:animEffect transition="in" filter="fade">
                                      <p:cBhvr>
                                        <p:cTn id="55" dur="1250"/>
                                        <p:tgtEl>
                                          <p:spTgt spid="60">
                                            <p:txEl>
                                              <p:pRg st="0" end="0"/>
                                            </p:txEl>
                                          </p:spTgt>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61">
                                            <p:txEl>
                                              <p:pRg st="0" end="0"/>
                                            </p:txEl>
                                          </p:spTgt>
                                        </p:tgtEl>
                                        <p:attrNameLst>
                                          <p:attrName>style.visibility</p:attrName>
                                        </p:attrNameLst>
                                      </p:cBhvr>
                                      <p:to>
                                        <p:strVal val="visible"/>
                                      </p:to>
                                    </p:set>
                                    <p:animEffect transition="in" filter="fade">
                                      <p:cBhvr>
                                        <p:cTn id="58" dur="1250"/>
                                        <p:tgtEl>
                                          <p:spTgt spid="6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build="p">
        <p:tmplLst>
          <p:tmpl lvl="1">
            <p:tnLst>
              <p:par>
                <p:cTn presetID="10" presetClass="entr" presetSubtype="0" fill="hold" nodeType="withEffect">
                  <p:stCondLst>
                    <p:cond delay="250"/>
                  </p:stCondLst>
                  <p:childTnLst>
                    <p:set>
                      <p:cBhvr>
                        <p:cTn dur="1" fill="hold">
                          <p:stCondLst>
                            <p:cond delay="0"/>
                          </p:stCondLst>
                        </p:cTn>
                        <p:tgtEl>
                          <p:spTgt spid="48"/>
                        </p:tgtEl>
                        <p:attrNameLst>
                          <p:attrName>style.visibility</p:attrName>
                        </p:attrNameLst>
                      </p:cBhvr>
                      <p:to>
                        <p:strVal val="visible"/>
                      </p:to>
                    </p:set>
                    <p:animEffect transition="in" filter="fade">
                      <p:cBhvr>
                        <p:cTn dur="1250"/>
                        <p:tgtEl>
                          <p:spTgt spid="48"/>
                        </p:tgtEl>
                      </p:cBhvr>
                    </p:animEffect>
                  </p:childTnLst>
                </p:cTn>
              </p:par>
            </p:tnLst>
          </p:tmpl>
        </p:tmplLst>
      </p:bldP>
      <p:bldP spid="49" grpId="0" build="p">
        <p:tmplLst>
          <p:tmpl lvl="1">
            <p:tnLst>
              <p:par>
                <p:cTn presetID="10" presetClass="entr" presetSubtype="0" fill="hold" nodeType="withEffect">
                  <p:stCondLst>
                    <p:cond delay="250"/>
                  </p:stCondLst>
                  <p:childTnLst>
                    <p:set>
                      <p:cBhvr>
                        <p:cTn dur="1" fill="hold">
                          <p:stCondLst>
                            <p:cond delay="0"/>
                          </p:stCondLst>
                        </p:cTn>
                        <p:tgtEl>
                          <p:spTgt spid="49"/>
                        </p:tgtEl>
                        <p:attrNameLst>
                          <p:attrName>style.visibility</p:attrName>
                        </p:attrNameLst>
                      </p:cBhvr>
                      <p:to>
                        <p:strVal val="visible"/>
                      </p:to>
                    </p:set>
                    <p:animEffect transition="in" filter="fade">
                      <p:cBhvr>
                        <p:cTn dur="1250"/>
                        <p:tgtEl>
                          <p:spTgt spid="49"/>
                        </p:tgtEl>
                      </p:cBhvr>
                    </p:animEffect>
                  </p:childTnLst>
                </p:cTn>
              </p:par>
            </p:tnLst>
          </p:tmpl>
        </p:tmplLst>
      </p:bldP>
      <p:bldP spid="52" grpId="0" build="p">
        <p:tmplLst>
          <p:tmpl lvl="1">
            <p:tnLst>
              <p:par>
                <p:cTn presetID="10" presetClass="entr" presetSubtype="0" fill="hold" nodeType="withEffect">
                  <p:stCondLst>
                    <p:cond delay="250"/>
                  </p:stCondLst>
                  <p:childTnLst>
                    <p:set>
                      <p:cBhvr>
                        <p:cTn dur="1" fill="hold">
                          <p:stCondLst>
                            <p:cond delay="0"/>
                          </p:stCondLst>
                        </p:cTn>
                        <p:tgtEl>
                          <p:spTgt spid="52"/>
                        </p:tgtEl>
                        <p:attrNameLst>
                          <p:attrName>style.visibility</p:attrName>
                        </p:attrNameLst>
                      </p:cBhvr>
                      <p:to>
                        <p:strVal val="visible"/>
                      </p:to>
                    </p:set>
                    <p:animEffect transition="in" filter="fade">
                      <p:cBhvr>
                        <p:cTn dur="1250"/>
                        <p:tgtEl>
                          <p:spTgt spid="52"/>
                        </p:tgtEl>
                      </p:cBhvr>
                    </p:animEffect>
                  </p:childTnLst>
                </p:cTn>
              </p:par>
            </p:tnLst>
          </p:tmpl>
        </p:tmplLst>
      </p:bldP>
      <p:bldP spid="53" grpId="0" build="p">
        <p:tmplLst>
          <p:tmpl lvl="1">
            <p:tnLst>
              <p:par>
                <p:cTn presetID="10" presetClass="entr" presetSubtype="0" fill="hold" nodeType="withEffect">
                  <p:stCondLst>
                    <p:cond delay="250"/>
                  </p:stCondLst>
                  <p:childTnLst>
                    <p:set>
                      <p:cBhvr>
                        <p:cTn dur="1" fill="hold">
                          <p:stCondLst>
                            <p:cond delay="0"/>
                          </p:stCondLst>
                        </p:cTn>
                        <p:tgtEl>
                          <p:spTgt spid="53"/>
                        </p:tgtEl>
                        <p:attrNameLst>
                          <p:attrName>style.visibility</p:attrName>
                        </p:attrNameLst>
                      </p:cBhvr>
                      <p:to>
                        <p:strVal val="visible"/>
                      </p:to>
                    </p:set>
                    <p:animEffect transition="in" filter="fade">
                      <p:cBhvr>
                        <p:cTn dur="1250"/>
                        <p:tgtEl>
                          <p:spTgt spid="53"/>
                        </p:tgtEl>
                      </p:cBhvr>
                    </p:animEffect>
                  </p:childTnLst>
                </p:cTn>
              </p:par>
            </p:tnLst>
          </p:tmpl>
        </p:tmplLst>
      </p:bldP>
      <p:bldP spid="54" grpId="0" build="p">
        <p:tmplLst>
          <p:tmpl lvl="1">
            <p:tnLst>
              <p:par>
                <p:cTn presetID="10" presetClass="entr" presetSubtype="0" fill="hold" nodeType="withEffect">
                  <p:stCondLst>
                    <p:cond delay="0"/>
                  </p:stCondLst>
                  <p:childTnLst>
                    <p:set>
                      <p:cBhvr>
                        <p:cTn dur="1" fill="hold">
                          <p:stCondLst>
                            <p:cond delay="0"/>
                          </p:stCondLst>
                        </p:cTn>
                        <p:tgtEl>
                          <p:spTgt spid="54"/>
                        </p:tgtEl>
                        <p:attrNameLst>
                          <p:attrName>style.visibility</p:attrName>
                        </p:attrNameLst>
                      </p:cBhvr>
                      <p:to>
                        <p:strVal val="visible"/>
                      </p:to>
                    </p:set>
                    <p:animEffect transition="in" filter="fade">
                      <p:cBhvr>
                        <p:cTn dur="1250"/>
                        <p:tgtEl>
                          <p:spTgt spid="54"/>
                        </p:tgtEl>
                      </p:cBhvr>
                    </p:animEffect>
                  </p:childTnLst>
                </p:cTn>
              </p:par>
            </p:tnLst>
          </p:tmpl>
        </p:tmplLst>
      </p:bldP>
      <p:bldP spid="55" grpId="0" build="p">
        <p:tmplLst>
          <p:tmpl lvl="1">
            <p:tnLst>
              <p:par>
                <p:cTn presetID="10" presetClass="entr" presetSubtype="0" fill="hold" nodeType="withEffect">
                  <p:stCondLst>
                    <p:cond delay="0"/>
                  </p:stCondLst>
                  <p:childTnLst>
                    <p:set>
                      <p:cBhvr>
                        <p:cTn dur="1" fill="hold">
                          <p:stCondLst>
                            <p:cond delay="0"/>
                          </p:stCondLst>
                        </p:cTn>
                        <p:tgtEl>
                          <p:spTgt spid="55"/>
                        </p:tgtEl>
                        <p:attrNameLst>
                          <p:attrName>style.visibility</p:attrName>
                        </p:attrNameLst>
                      </p:cBhvr>
                      <p:to>
                        <p:strVal val="visible"/>
                      </p:to>
                    </p:set>
                    <p:animEffect transition="in" filter="fade">
                      <p:cBhvr>
                        <p:cTn dur="1250"/>
                        <p:tgtEl>
                          <p:spTgt spid="55"/>
                        </p:tgtEl>
                      </p:cBhvr>
                    </p:animEffect>
                  </p:childTnLst>
                </p:cTn>
              </p:par>
            </p:tnLst>
          </p:tmpl>
        </p:tmplLst>
      </p:bldP>
      <p:bldP spid="56" grpId="0" build="p">
        <p:tmplLst>
          <p:tmpl lvl="1">
            <p:tnLst>
              <p:par>
                <p:cTn presetID="10" presetClass="entr" presetSubtype="0" fill="hold" nodeType="withEffect">
                  <p:stCondLst>
                    <p:cond delay="0"/>
                  </p:stCondLst>
                  <p:childTnLst>
                    <p:set>
                      <p:cBhvr>
                        <p:cTn dur="1" fill="hold">
                          <p:stCondLst>
                            <p:cond delay="0"/>
                          </p:stCondLst>
                        </p:cTn>
                        <p:tgtEl>
                          <p:spTgt spid="56"/>
                        </p:tgtEl>
                        <p:attrNameLst>
                          <p:attrName>style.visibility</p:attrName>
                        </p:attrNameLst>
                      </p:cBhvr>
                      <p:to>
                        <p:strVal val="visible"/>
                      </p:to>
                    </p:set>
                    <p:animEffect transition="in" filter="fade">
                      <p:cBhvr>
                        <p:cTn dur="1250"/>
                        <p:tgtEl>
                          <p:spTgt spid="56"/>
                        </p:tgtEl>
                      </p:cBhvr>
                    </p:animEffect>
                  </p:childTnLst>
                </p:cTn>
              </p:par>
            </p:tnLst>
          </p:tmpl>
        </p:tmplLst>
      </p:bldP>
      <p:bldP spid="57" grpId="0" build="p">
        <p:tmplLst>
          <p:tmpl lvl="1">
            <p:tnLst>
              <p:par>
                <p:cTn presetID="10" presetClass="entr" presetSubtype="0" fill="hold" nodeType="withEffect">
                  <p:stCondLst>
                    <p:cond delay="0"/>
                  </p:stCondLst>
                  <p:childTnLst>
                    <p:set>
                      <p:cBhvr>
                        <p:cTn dur="1" fill="hold">
                          <p:stCondLst>
                            <p:cond delay="0"/>
                          </p:stCondLst>
                        </p:cTn>
                        <p:tgtEl>
                          <p:spTgt spid="57"/>
                        </p:tgtEl>
                        <p:attrNameLst>
                          <p:attrName>style.visibility</p:attrName>
                        </p:attrNameLst>
                      </p:cBhvr>
                      <p:to>
                        <p:strVal val="visible"/>
                      </p:to>
                    </p:set>
                    <p:animEffect transition="in" filter="fade">
                      <p:cBhvr>
                        <p:cTn dur="1250"/>
                        <p:tgtEl>
                          <p:spTgt spid="57"/>
                        </p:tgtEl>
                      </p:cBhvr>
                    </p:animEffect>
                  </p:childTnLst>
                </p:cTn>
              </p:par>
            </p:tnLst>
          </p:tmpl>
        </p:tmplLst>
      </p:bldP>
      <p:bldP spid="58" grpId="0" build="p">
        <p:tmplLst>
          <p:tmpl lvl="1">
            <p:tnLst>
              <p:par>
                <p:cTn presetID="10" presetClass="entr" presetSubtype="0" fill="hold" nodeType="withEffect">
                  <p:stCondLst>
                    <p:cond delay="0"/>
                  </p:stCondLst>
                  <p:childTnLst>
                    <p:set>
                      <p:cBhvr>
                        <p:cTn dur="1" fill="hold">
                          <p:stCondLst>
                            <p:cond delay="0"/>
                          </p:stCondLst>
                        </p:cTn>
                        <p:tgtEl>
                          <p:spTgt spid="58"/>
                        </p:tgtEl>
                        <p:attrNameLst>
                          <p:attrName>style.visibility</p:attrName>
                        </p:attrNameLst>
                      </p:cBhvr>
                      <p:to>
                        <p:strVal val="visible"/>
                      </p:to>
                    </p:set>
                    <p:animEffect transition="in" filter="fade">
                      <p:cBhvr>
                        <p:cTn dur="1250"/>
                        <p:tgtEl>
                          <p:spTgt spid="58"/>
                        </p:tgtEl>
                      </p:cBhvr>
                    </p:animEffect>
                  </p:childTnLst>
                </p:cTn>
              </p:par>
            </p:tnLst>
          </p:tmpl>
        </p:tmplLst>
      </p:bldP>
      <p:bldP spid="59" grpId="0" build="p">
        <p:tmplLst>
          <p:tmpl lvl="1">
            <p:tnLst>
              <p:par>
                <p:cTn presetID="10" presetClass="entr" presetSubtype="0" fill="hold" nodeType="withEffect">
                  <p:stCondLst>
                    <p:cond delay="0"/>
                  </p:stCondLst>
                  <p:childTnLst>
                    <p:set>
                      <p:cBhvr>
                        <p:cTn dur="1" fill="hold">
                          <p:stCondLst>
                            <p:cond delay="0"/>
                          </p:stCondLst>
                        </p:cTn>
                        <p:tgtEl>
                          <p:spTgt spid="59"/>
                        </p:tgtEl>
                        <p:attrNameLst>
                          <p:attrName>style.visibility</p:attrName>
                        </p:attrNameLst>
                      </p:cBhvr>
                      <p:to>
                        <p:strVal val="visible"/>
                      </p:to>
                    </p:set>
                    <p:animEffect transition="in" filter="fade">
                      <p:cBhvr>
                        <p:cTn dur="1250"/>
                        <p:tgtEl>
                          <p:spTgt spid="59"/>
                        </p:tgtEl>
                      </p:cBhvr>
                    </p:animEffect>
                  </p:childTnLst>
                </p:cTn>
              </p:par>
            </p:tnLst>
          </p:tmpl>
        </p:tmplLst>
      </p:bldP>
      <p:bldP spid="60" grpId="0" build="p">
        <p:tmplLst>
          <p:tmpl lvl="1">
            <p:tnLst>
              <p:par>
                <p:cTn presetID="10" presetClass="entr" presetSubtype="0" fill="hold" nodeType="withEffect">
                  <p:stCondLst>
                    <p:cond delay="0"/>
                  </p:stCondLst>
                  <p:childTnLst>
                    <p:set>
                      <p:cBhvr>
                        <p:cTn dur="1" fill="hold">
                          <p:stCondLst>
                            <p:cond delay="0"/>
                          </p:stCondLst>
                        </p:cTn>
                        <p:tgtEl>
                          <p:spTgt spid="60"/>
                        </p:tgtEl>
                        <p:attrNameLst>
                          <p:attrName>style.visibility</p:attrName>
                        </p:attrNameLst>
                      </p:cBhvr>
                      <p:to>
                        <p:strVal val="visible"/>
                      </p:to>
                    </p:set>
                    <p:animEffect transition="in" filter="fade">
                      <p:cBhvr>
                        <p:cTn dur="1250"/>
                        <p:tgtEl>
                          <p:spTgt spid="60"/>
                        </p:tgtEl>
                      </p:cBhvr>
                    </p:animEffect>
                  </p:childTnLst>
                </p:cTn>
              </p:par>
            </p:tnLst>
          </p:tmpl>
        </p:tmplLst>
      </p:bldP>
      <p:bldP spid="61" grpId="0" build="p">
        <p:tmplLst>
          <p:tmpl lvl="1">
            <p:tnLst>
              <p:par>
                <p:cTn presetID="10" presetClass="entr" presetSubtype="0" fill="hold" nodeType="withEffect">
                  <p:stCondLst>
                    <p:cond delay="0"/>
                  </p:stCondLst>
                  <p:childTnLst>
                    <p:set>
                      <p:cBhvr>
                        <p:cTn dur="1" fill="hold">
                          <p:stCondLst>
                            <p:cond delay="0"/>
                          </p:stCondLst>
                        </p:cTn>
                        <p:tgtEl>
                          <p:spTgt spid="61"/>
                        </p:tgtEl>
                        <p:attrNameLst>
                          <p:attrName>style.visibility</p:attrName>
                        </p:attrNameLst>
                      </p:cBhvr>
                      <p:to>
                        <p:strVal val="visible"/>
                      </p:to>
                    </p:set>
                    <p:animEffect transition="in" filter="fade">
                      <p:cBhvr>
                        <p:cTn dur="1250"/>
                        <p:tgtEl>
                          <p:spTgt spid="61"/>
                        </p:tgtEl>
                      </p:cBhvr>
                    </p:animEffect>
                  </p:childTnLst>
                </p:cTn>
              </p:par>
            </p:tnLst>
          </p:tmpl>
        </p:tmplLst>
      </p:bldP>
    </p:bldLst>
  </p:timing>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8 Key Point Slide">
    <p:spTree>
      <p:nvGrpSpPr>
        <p:cNvPr id="1" name=""/>
        <p:cNvGrpSpPr/>
        <p:nvPr/>
      </p:nvGrpSpPr>
      <p:grpSpPr>
        <a:xfrm>
          <a:off x="0" y="0"/>
          <a:ext cx="0" cy="0"/>
          <a:chOff x="0" y="0"/>
          <a:chExt cx="0" cy="0"/>
        </a:xfrm>
      </p:grpSpPr>
      <p:sp>
        <p:nvSpPr>
          <p:cNvPr id="4" name="Title Placeholder 1"/>
          <p:cNvSpPr>
            <a:spLocks noGrp="1"/>
          </p:cNvSpPr>
          <p:nvPr>
            <p:ph type="title" hasCustomPrompt="1"/>
          </p:nvPr>
        </p:nvSpPr>
        <p:spPr>
          <a:xfrm>
            <a:off x="808939" y="408890"/>
            <a:ext cx="7482231" cy="304800"/>
          </a:xfrm>
          <a:prstGeom prst="rect">
            <a:avLst/>
          </a:prstGeom>
        </p:spPr>
        <p:txBody>
          <a:bodyPr vert="horz" lIns="0" tIns="0" rIns="0" bIns="0" rtlCol="0" anchor="t" anchorCtr="0">
            <a:noAutofit/>
          </a:bodyPr>
          <a:lstStyle>
            <a:lvl1pPr algn="l" defTabSz="914400" rtl="0" eaLnBrk="1" latinLnBrk="0" hangingPunct="1">
              <a:lnSpc>
                <a:spcPts val="2900"/>
              </a:lnSpc>
              <a:spcBef>
                <a:spcPct val="0"/>
              </a:spcBef>
              <a:buNone/>
              <a:defRPr lang="en-JM" sz="2800" kern="1200" dirty="0">
                <a:solidFill>
                  <a:srgbClr val="4F0000"/>
                </a:solidFill>
                <a:effectLst>
                  <a:outerShdw blurRad="12700" algn="ctr" rotWithShape="0">
                    <a:prstClr val="black">
                      <a:alpha val="10000"/>
                    </a:prstClr>
                  </a:outerShdw>
                </a:effectLst>
                <a:latin typeface="Source Sans Pro Semibold" pitchFamily="34" charset="-70"/>
                <a:ea typeface="+mj-ea"/>
                <a:cs typeface="+mj-cs"/>
              </a:defRPr>
            </a:lvl1pPr>
          </a:lstStyle>
          <a:p>
            <a:r>
              <a:rPr lang="en-US" dirty="0" smtClean="0"/>
              <a:t>Click </a:t>
            </a:r>
            <a:r>
              <a:rPr lang="en-US" smtClean="0"/>
              <a:t>to </a:t>
            </a:r>
            <a:r>
              <a:rPr lang="lv-LV" smtClean="0"/>
              <a:t>add</a:t>
            </a:r>
            <a:r>
              <a:rPr lang="en-US" smtClean="0"/>
              <a:t> </a:t>
            </a:r>
            <a:r>
              <a:rPr lang="lv-LV" smtClean="0"/>
              <a:t>date</a:t>
            </a:r>
            <a:endParaRPr lang="en-JM" dirty="0"/>
          </a:p>
        </p:txBody>
      </p:sp>
      <p:sp>
        <p:nvSpPr>
          <p:cNvPr id="9" name="Slide Number Placeholder 5"/>
          <p:cNvSpPr>
            <a:spLocks noGrp="1"/>
          </p:cNvSpPr>
          <p:nvPr>
            <p:ph type="sldNum" sz="quarter" idx="4"/>
          </p:nvPr>
        </p:nvSpPr>
        <p:spPr>
          <a:xfrm>
            <a:off x="8305800" y="401575"/>
            <a:ext cx="304800" cy="304800"/>
          </a:xfrm>
          <a:prstGeom prst="rect">
            <a:avLst/>
          </a:prstGeom>
        </p:spPr>
        <p:txBody>
          <a:bodyPr vert="horz" lIns="0" tIns="0" rIns="0" bIns="0" rtlCol="0" anchor="t" anchorCtr="0"/>
          <a:lstStyle>
            <a:lvl1pPr algn="l">
              <a:defRPr sz="1400">
                <a:solidFill>
                  <a:schemeClr val="bg1">
                    <a:lumMod val="75000"/>
                  </a:schemeClr>
                </a:solidFill>
                <a:latin typeface="Source Sans Pro Semibold" pitchFamily="34" charset="-70"/>
              </a:defRPr>
            </a:lvl1pPr>
          </a:lstStyle>
          <a:p>
            <a:fld id="{8DF5134D-7C6B-4A7B-B28B-A8C75F870448}" type="slidenum">
              <a:rPr lang="en-JM" smtClean="0"/>
              <a:pPr/>
              <a:t>‹#›</a:t>
            </a:fld>
            <a:endParaRPr lang="en-JM"/>
          </a:p>
        </p:txBody>
      </p:sp>
      <p:sp>
        <p:nvSpPr>
          <p:cNvPr id="25" name="Footer Placeholder 3"/>
          <p:cNvSpPr txBox="1">
            <a:spLocks/>
          </p:cNvSpPr>
          <p:nvPr userDrawn="1"/>
        </p:nvSpPr>
        <p:spPr>
          <a:xfrm>
            <a:off x="1163779" y="1603680"/>
            <a:ext cx="396000" cy="387483"/>
          </a:xfrm>
          <a:prstGeom prst="rect">
            <a:avLst/>
          </a:prstGeom>
          <a:solidFill>
            <a:srgbClr val="BF8B06"/>
          </a:solidFill>
        </p:spPr>
        <p:txBody>
          <a:bodyPr lIns="0" tIns="18000" rIns="0" bIns="0" anchor="ctr"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3000"/>
              </a:lnSpc>
            </a:pPr>
            <a:r>
              <a:rPr lang="lv-LV" sz="2400" dirty="0" smtClean="0">
                <a:solidFill>
                  <a:schemeClr val="bg1"/>
                </a:solidFill>
                <a:latin typeface="Source Sans Pro Semibold" pitchFamily="34" charset="-70"/>
              </a:rPr>
              <a:t>1</a:t>
            </a:r>
          </a:p>
        </p:txBody>
      </p:sp>
      <p:sp>
        <p:nvSpPr>
          <p:cNvPr id="26" name="Footer Placeholder 3"/>
          <p:cNvSpPr txBox="1">
            <a:spLocks/>
          </p:cNvSpPr>
          <p:nvPr userDrawn="1"/>
        </p:nvSpPr>
        <p:spPr>
          <a:xfrm>
            <a:off x="1163779" y="2167758"/>
            <a:ext cx="396000" cy="387483"/>
          </a:xfrm>
          <a:prstGeom prst="rect">
            <a:avLst/>
          </a:prstGeom>
          <a:solidFill>
            <a:srgbClr val="BF8B06"/>
          </a:solidFill>
        </p:spPr>
        <p:txBody>
          <a:bodyPr lIns="0" tIns="18000" rIns="0" bIns="0" anchor="ctr"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3000"/>
              </a:lnSpc>
            </a:pPr>
            <a:r>
              <a:rPr lang="lv-LV" sz="2400" dirty="0" smtClean="0">
                <a:solidFill>
                  <a:schemeClr val="bg1"/>
                </a:solidFill>
                <a:latin typeface="Source Sans Pro Semibold" pitchFamily="34" charset="-70"/>
              </a:rPr>
              <a:t>2</a:t>
            </a:r>
          </a:p>
        </p:txBody>
      </p:sp>
      <p:sp>
        <p:nvSpPr>
          <p:cNvPr id="27" name="Footer Placeholder 3"/>
          <p:cNvSpPr txBox="1">
            <a:spLocks/>
          </p:cNvSpPr>
          <p:nvPr userDrawn="1"/>
        </p:nvSpPr>
        <p:spPr>
          <a:xfrm>
            <a:off x="1163779" y="2731836"/>
            <a:ext cx="396000" cy="387483"/>
          </a:xfrm>
          <a:prstGeom prst="rect">
            <a:avLst/>
          </a:prstGeom>
          <a:solidFill>
            <a:srgbClr val="BF8B06"/>
          </a:solidFill>
        </p:spPr>
        <p:txBody>
          <a:bodyPr lIns="0" tIns="18000" rIns="0" bIns="0" anchor="ctr"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3000"/>
              </a:lnSpc>
            </a:pPr>
            <a:r>
              <a:rPr lang="lv-LV" sz="2400" smtClean="0">
                <a:solidFill>
                  <a:schemeClr val="bg1"/>
                </a:solidFill>
                <a:latin typeface="Source Sans Pro Semibold" pitchFamily="34" charset="-70"/>
              </a:rPr>
              <a:t>3</a:t>
            </a:r>
          </a:p>
        </p:txBody>
      </p:sp>
      <p:sp>
        <p:nvSpPr>
          <p:cNvPr id="28" name="Footer Placeholder 3"/>
          <p:cNvSpPr txBox="1">
            <a:spLocks/>
          </p:cNvSpPr>
          <p:nvPr userDrawn="1"/>
        </p:nvSpPr>
        <p:spPr>
          <a:xfrm>
            <a:off x="1163779" y="3301852"/>
            <a:ext cx="396000" cy="387483"/>
          </a:xfrm>
          <a:prstGeom prst="rect">
            <a:avLst/>
          </a:prstGeom>
          <a:solidFill>
            <a:srgbClr val="BF8B06"/>
          </a:solidFill>
        </p:spPr>
        <p:txBody>
          <a:bodyPr lIns="0" tIns="18000" rIns="0" bIns="0" anchor="ctr"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3000"/>
              </a:lnSpc>
            </a:pPr>
            <a:r>
              <a:rPr lang="lv-LV" sz="2400" smtClean="0">
                <a:solidFill>
                  <a:schemeClr val="bg1"/>
                </a:solidFill>
                <a:latin typeface="Source Sans Pro Semibold" pitchFamily="34" charset="-70"/>
              </a:rPr>
              <a:t>4</a:t>
            </a:r>
          </a:p>
        </p:txBody>
      </p:sp>
      <p:sp>
        <p:nvSpPr>
          <p:cNvPr id="29" name="Footer Placeholder 3"/>
          <p:cNvSpPr txBox="1">
            <a:spLocks/>
          </p:cNvSpPr>
          <p:nvPr userDrawn="1"/>
        </p:nvSpPr>
        <p:spPr>
          <a:xfrm>
            <a:off x="4750127" y="1603680"/>
            <a:ext cx="396000" cy="387483"/>
          </a:xfrm>
          <a:prstGeom prst="rect">
            <a:avLst/>
          </a:prstGeom>
          <a:solidFill>
            <a:srgbClr val="BF8B06"/>
          </a:solidFill>
        </p:spPr>
        <p:txBody>
          <a:bodyPr lIns="0" tIns="18000" rIns="0" bIns="0" anchor="ctr"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3000"/>
              </a:lnSpc>
            </a:pPr>
            <a:r>
              <a:rPr lang="lv-LV" sz="2400" smtClean="0">
                <a:solidFill>
                  <a:schemeClr val="bg1"/>
                </a:solidFill>
                <a:latin typeface="Source Sans Pro Semibold" pitchFamily="34" charset="-70"/>
              </a:rPr>
              <a:t>5</a:t>
            </a:r>
          </a:p>
        </p:txBody>
      </p:sp>
      <p:sp>
        <p:nvSpPr>
          <p:cNvPr id="30" name="Footer Placeholder 3"/>
          <p:cNvSpPr txBox="1">
            <a:spLocks/>
          </p:cNvSpPr>
          <p:nvPr userDrawn="1"/>
        </p:nvSpPr>
        <p:spPr>
          <a:xfrm>
            <a:off x="4750127" y="2167758"/>
            <a:ext cx="396000" cy="387483"/>
          </a:xfrm>
          <a:prstGeom prst="rect">
            <a:avLst/>
          </a:prstGeom>
          <a:solidFill>
            <a:srgbClr val="BF8B06"/>
          </a:solidFill>
        </p:spPr>
        <p:txBody>
          <a:bodyPr lIns="0" tIns="18000" rIns="0" bIns="0" anchor="ctr"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3000"/>
              </a:lnSpc>
            </a:pPr>
            <a:r>
              <a:rPr lang="lv-LV" sz="2400" smtClean="0">
                <a:solidFill>
                  <a:schemeClr val="bg1"/>
                </a:solidFill>
                <a:latin typeface="Source Sans Pro Semibold" pitchFamily="34" charset="-70"/>
              </a:rPr>
              <a:t>6</a:t>
            </a:r>
          </a:p>
        </p:txBody>
      </p:sp>
      <p:sp>
        <p:nvSpPr>
          <p:cNvPr id="31" name="Footer Placeholder 3"/>
          <p:cNvSpPr txBox="1">
            <a:spLocks/>
          </p:cNvSpPr>
          <p:nvPr userDrawn="1"/>
        </p:nvSpPr>
        <p:spPr>
          <a:xfrm>
            <a:off x="4750127" y="2731836"/>
            <a:ext cx="396000" cy="387483"/>
          </a:xfrm>
          <a:prstGeom prst="rect">
            <a:avLst/>
          </a:prstGeom>
          <a:solidFill>
            <a:srgbClr val="BF8B06"/>
          </a:solidFill>
        </p:spPr>
        <p:txBody>
          <a:bodyPr lIns="0" tIns="18000" rIns="0" bIns="0" anchor="ctr"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3000"/>
              </a:lnSpc>
            </a:pPr>
            <a:r>
              <a:rPr lang="lv-LV" sz="2400" smtClean="0">
                <a:solidFill>
                  <a:schemeClr val="bg1"/>
                </a:solidFill>
                <a:latin typeface="Source Sans Pro Semibold" pitchFamily="34" charset="-70"/>
              </a:rPr>
              <a:t>7</a:t>
            </a:r>
          </a:p>
        </p:txBody>
      </p:sp>
      <p:sp>
        <p:nvSpPr>
          <p:cNvPr id="32" name="Footer Placeholder 3"/>
          <p:cNvSpPr txBox="1">
            <a:spLocks/>
          </p:cNvSpPr>
          <p:nvPr userDrawn="1"/>
        </p:nvSpPr>
        <p:spPr>
          <a:xfrm>
            <a:off x="4750127" y="3301852"/>
            <a:ext cx="396000" cy="387483"/>
          </a:xfrm>
          <a:prstGeom prst="rect">
            <a:avLst/>
          </a:prstGeom>
          <a:solidFill>
            <a:srgbClr val="BF8B06"/>
          </a:solidFill>
        </p:spPr>
        <p:txBody>
          <a:bodyPr lIns="0" tIns="18000" rIns="0" bIns="0" anchor="ctr"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3000"/>
              </a:lnSpc>
            </a:pPr>
            <a:r>
              <a:rPr lang="lv-LV" sz="2400" smtClean="0">
                <a:solidFill>
                  <a:schemeClr val="bg1"/>
                </a:solidFill>
                <a:latin typeface="Source Sans Pro Semibold" pitchFamily="34" charset="-70"/>
              </a:rPr>
              <a:t>8</a:t>
            </a:r>
          </a:p>
        </p:txBody>
      </p:sp>
      <p:sp>
        <p:nvSpPr>
          <p:cNvPr id="3" name="Text Placeholder 2"/>
          <p:cNvSpPr>
            <a:spLocks noGrp="1"/>
          </p:cNvSpPr>
          <p:nvPr>
            <p:ph type="body" sz="quarter" idx="13" hasCustomPrompt="1"/>
          </p:nvPr>
        </p:nvSpPr>
        <p:spPr>
          <a:xfrm>
            <a:off x="1757903" y="1591851"/>
            <a:ext cx="2828385" cy="322473"/>
          </a:xfrm>
          <a:prstGeom prst="rect">
            <a:avLst/>
          </a:prstGeom>
        </p:spPr>
        <p:txBody>
          <a:bodyPr lIns="0" tIns="0" rIns="0" bIns="0"/>
          <a:lstStyle>
            <a:lvl1pPr marL="0" indent="0">
              <a:lnSpc>
                <a:spcPts val="3000"/>
              </a:lnSpc>
              <a:spcBef>
                <a:spcPts val="0"/>
              </a:spcBef>
              <a:buNone/>
              <a:defRPr sz="1800" b="0">
                <a:solidFill>
                  <a:srgbClr val="000000"/>
                </a:solidFill>
                <a:latin typeface="Mentone Lig" pitchFamily="34" charset="-70"/>
              </a:defRPr>
            </a:lvl1pPr>
          </a:lstStyle>
          <a:p>
            <a:pPr lvl="0"/>
            <a:r>
              <a:rPr lang="lv-LV" smtClean="0"/>
              <a:t>Add Key Point</a:t>
            </a:r>
            <a:endParaRPr lang="en-US"/>
          </a:p>
        </p:txBody>
      </p:sp>
      <p:sp>
        <p:nvSpPr>
          <p:cNvPr id="33" name="Text Placeholder 2"/>
          <p:cNvSpPr>
            <a:spLocks noGrp="1"/>
          </p:cNvSpPr>
          <p:nvPr>
            <p:ph type="body" sz="quarter" idx="14" hasCustomPrompt="1"/>
          </p:nvPr>
        </p:nvSpPr>
        <p:spPr>
          <a:xfrm>
            <a:off x="1758536" y="2163956"/>
            <a:ext cx="2810571" cy="322473"/>
          </a:xfrm>
          <a:prstGeom prst="rect">
            <a:avLst/>
          </a:prstGeom>
        </p:spPr>
        <p:txBody>
          <a:bodyPr lIns="0" tIns="0" rIns="0" bIns="0"/>
          <a:lstStyle>
            <a:lvl1pPr marL="0" indent="0">
              <a:lnSpc>
                <a:spcPts val="3000"/>
              </a:lnSpc>
              <a:spcBef>
                <a:spcPts val="0"/>
              </a:spcBef>
              <a:buNone/>
              <a:defRPr sz="1800" b="0">
                <a:solidFill>
                  <a:srgbClr val="000000"/>
                </a:solidFill>
                <a:latin typeface="Mentone Lig" pitchFamily="34" charset="-70"/>
              </a:defRPr>
            </a:lvl1pPr>
          </a:lstStyle>
          <a:p>
            <a:pPr lvl="0"/>
            <a:r>
              <a:rPr lang="lv-LV" smtClean="0"/>
              <a:t>Add Key Point</a:t>
            </a:r>
            <a:endParaRPr lang="en-US"/>
          </a:p>
        </p:txBody>
      </p:sp>
      <p:sp>
        <p:nvSpPr>
          <p:cNvPr id="34" name="Text Placeholder 2"/>
          <p:cNvSpPr>
            <a:spLocks noGrp="1"/>
          </p:cNvSpPr>
          <p:nvPr>
            <p:ph type="body" sz="quarter" idx="15" hasCustomPrompt="1"/>
          </p:nvPr>
        </p:nvSpPr>
        <p:spPr>
          <a:xfrm>
            <a:off x="1757904" y="2728034"/>
            <a:ext cx="2810571" cy="322473"/>
          </a:xfrm>
          <a:prstGeom prst="rect">
            <a:avLst/>
          </a:prstGeom>
        </p:spPr>
        <p:txBody>
          <a:bodyPr lIns="0" tIns="0" rIns="0" bIns="0"/>
          <a:lstStyle>
            <a:lvl1pPr marL="0" indent="0">
              <a:lnSpc>
                <a:spcPts val="3000"/>
              </a:lnSpc>
              <a:spcBef>
                <a:spcPts val="0"/>
              </a:spcBef>
              <a:buNone/>
              <a:defRPr sz="1800" b="0">
                <a:solidFill>
                  <a:srgbClr val="000000"/>
                </a:solidFill>
                <a:latin typeface="Mentone Lig" pitchFamily="34" charset="-70"/>
              </a:defRPr>
            </a:lvl1pPr>
          </a:lstStyle>
          <a:p>
            <a:pPr lvl="0"/>
            <a:r>
              <a:rPr lang="lv-LV" smtClean="0"/>
              <a:t>Add Key Point</a:t>
            </a:r>
            <a:endParaRPr lang="en-US"/>
          </a:p>
        </p:txBody>
      </p:sp>
      <p:sp>
        <p:nvSpPr>
          <p:cNvPr id="35" name="Text Placeholder 2"/>
          <p:cNvSpPr>
            <a:spLocks noGrp="1"/>
          </p:cNvSpPr>
          <p:nvPr>
            <p:ph type="body" sz="quarter" idx="16" hasCustomPrompt="1"/>
          </p:nvPr>
        </p:nvSpPr>
        <p:spPr>
          <a:xfrm>
            <a:off x="1757903" y="3292110"/>
            <a:ext cx="2810571" cy="322473"/>
          </a:xfrm>
          <a:prstGeom prst="rect">
            <a:avLst/>
          </a:prstGeom>
        </p:spPr>
        <p:txBody>
          <a:bodyPr lIns="0" tIns="0" rIns="0" bIns="0"/>
          <a:lstStyle>
            <a:lvl1pPr marL="0" indent="0">
              <a:lnSpc>
                <a:spcPts val="3000"/>
              </a:lnSpc>
              <a:spcBef>
                <a:spcPts val="0"/>
              </a:spcBef>
              <a:buNone/>
              <a:defRPr sz="1800" b="0">
                <a:solidFill>
                  <a:srgbClr val="000000"/>
                </a:solidFill>
                <a:latin typeface="Mentone Lig" pitchFamily="34" charset="-70"/>
              </a:defRPr>
            </a:lvl1pPr>
          </a:lstStyle>
          <a:p>
            <a:pPr lvl="0"/>
            <a:r>
              <a:rPr lang="lv-LV" smtClean="0"/>
              <a:t>Add Key Point</a:t>
            </a:r>
            <a:endParaRPr lang="en-US"/>
          </a:p>
        </p:txBody>
      </p:sp>
      <p:sp>
        <p:nvSpPr>
          <p:cNvPr id="36" name="Text Placeholder 2"/>
          <p:cNvSpPr>
            <a:spLocks noGrp="1"/>
          </p:cNvSpPr>
          <p:nvPr>
            <p:ph type="body" sz="quarter" idx="17" hasCustomPrompt="1"/>
          </p:nvPr>
        </p:nvSpPr>
        <p:spPr>
          <a:xfrm>
            <a:off x="5345876" y="1591851"/>
            <a:ext cx="2828385" cy="322473"/>
          </a:xfrm>
          <a:prstGeom prst="rect">
            <a:avLst/>
          </a:prstGeom>
        </p:spPr>
        <p:txBody>
          <a:bodyPr lIns="0" tIns="0" rIns="0" bIns="0"/>
          <a:lstStyle>
            <a:lvl1pPr marL="0" indent="0">
              <a:lnSpc>
                <a:spcPts val="3000"/>
              </a:lnSpc>
              <a:spcBef>
                <a:spcPts val="0"/>
              </a:spcBef>
              <a:buNone/>
              <a:defRPr sz="1800" b="0">
                <a:solidFill>
                  <a:srgbClr val="000000"/>
                </a:solidFill>
                <a:latin typeface="Mentone Lig" pitchFamily="34" charset="-70"/>
              </a:defRPr>
            </a:lvl1pPr>
          </a:lstStyle>
          <a:p>
            <a:pPr lvl="0"/>
            <a:r>
              <a:rPr lang="lv-LV" smtClean="0"/>
              <a:t>Add Key Point</a:t>
            </a:r>
            <a:endParaRPr lang="en-US"/>
          </a:p>
        </p:txBody>
      </p:sp>
      <p:sp>
        <p:nvSpPr>
          <p:cNvPr id="37" name="Text Placeholder 2"/>
          <p:cNvSpPr>
            <a:spLocks noGrp="1"/>
          </p:cNvSpPr>
          <p:nvPr>
            <p:ph type="body" sz="quarter" idx="18" hasCustomPrompt="1"/>
          </p:nvPr>
        </p:nvSpPr>
        <p:spPr>
          <a:xfrm>
            <a:off x="5344885" y="2163956"/>
            <a:ext cx="2810571" cy="322473"/>
          </a:xfrm>
          <a:prstGeom prst="rect">
            <a:avLst/>
          </a:prstGeom>
        </p:spPr>
        <p:txBody>
          <a:bodyPr lIns="0" tIns="0" rIns="0" bIns="0"/>
          <a:lstStyle>
            <a:lvl1pPr marL="0" indent="0">
              <a:lnSpc>
                <a:spcPts val="3000"/>
              </a:lnSpc>
              <a:spcBef>
                <a:spcPts val="0"/>
              </a:spcBef>
              <a:buNone/>
              <a:defRPr sz="1800" b="0">
                <a:solidFill>
                  <a:srgbClr val="000000"/>
                </a:solidFill>
                <a:latin typeface="Mentone Lig" pitchFamily="34" charset="-70"/>
              </a:defRPr>
            </a:lvl1pPr>
          </a:lstStyle>
          <a:p>
            <a:pPr lvl="0"/>
            <a:r>
              <a:rPr lang="lv-LV" smtClean="0"/>
              <a:t>Add Key Point</a:t>
            </a:r>
            <a:endParaRPr lang="en-US"/>
          </a:p>
        </p:txBody>
      </p:sp>
      <p:sp>
        <p:nvSpPr>
          <p:cNvPr id="38" name="Text Placeholder 2"/>
          <p:cNvSpPr>
            <a:spLocks noGrp="1"/>
          </p:cNvSpPr>
          <p:nvPr>
            <p:ph type="body" sz="quarter" idx="19" hasCustomPrompt="1"/>
          </p:nvPr>
        </p:nvSpPr>
        <p:spPr>
          <a:xfrm>
            <a:off x="5344253" y="2728034"/>
            <a:ext cx="2810571" cy="322473"/>
          </a:xfrm>
          <a:prstGeom prst="rect">
            <a:avLst/>
          </a:prstGeom>
        </p:spPr>
        <p:txBody>
          <a:bodyPr lIns="0" tIns="0" rIns="0" bIns="0"/>
          <a:lstStyle>
            <a:lvl1pPr marL="0" indent="0">
              <a:lnSpc>
                <a:spcPts val="3000"/>
              </a:lnSpc>
              <a:spcBef>
                <a:spcPts val="0"/>
              </a:spcBef>
              <a:buNone/>
              <a:defRPr sz="1800" b="0">
                <a:solidFill>
                  <a:srgbClr val="000000"/>
                </a:solidFill>
                <a:latin typeface="Mentone Lig" pitchFamily="34" charset="-70"/>
              </a:defRPr>
            </a:lvl1pPr>
          </a:lstStyle>
          <a:p>
            <a:pPr lvl="0"/>
            <a:r>
              <a:rPr lang="lv-LV" smtClean="0"/>
              <a:t>Add Key Point</a:t>
            </a:r>
            <a:endParaRPr lang="en-US"/>
          </a:p>
        </p:txBody>
      </p:sp>
      <p:sp>
        <p:nvSpPr>
          <p:cNvPr id="39" name="Text Placeholder 2"/>
          <p:cNvSpPr>
            <a:spLocks noGrp="1"/>
          </p:cNvSpPr>
          <p:nvPr>
            <p:ph type="body" sz="quarter" idx="20" hasCustomPrompt="1"/>
          </p:nvPr>
        </p:nvSpPr>
        <p:spPr>
          <a:xfrm>
            <a:off x="5344252" y="3292110"/>
            <a:ext cx="2810571" cy="322473"/>
          </a:xfrm>
          <a:prstGeom prst="rect">
            <a:avLst/>
          </a:prstGeom>
        </p:spPr>
        <p:txBody>
          <a:bodyPr lIns="0" tIns="0" rIns="0" bIns="0"/>
          <a:lstStyle>
            <a:lvl1pPr marL="0" indent="0">
              <a:lnSpc>
                <a:spcPts val="3000"/>
              </a:lnSpc>
              <a:spcBef>
                <a:spcPts val="0"/>
              </a:spcBef>
              <a:buNone/>
              <a:defRPr sz="1800" b="0">
                <a:solidFill>
                  <a:srgbClr val="000000"/>
                </a:solidFill>
                <a:latin typeface="Mentone Lig" pitchFamily="34" charset="-70"/>
              </a:defRPr>
            </a:lvl1pPr>
          </a:lstStyle>
          <a:p>
            <a:pPr lvl="0"/>
            <a:r>
              <a:rPr lang="lv-LV" smtClean="0"/>
              <a:t>Add Key Point</a:t>
            </a:r>
            <a:endParaRPr lang="en-US"/>
          </a:p>
        </p:txBody>
      </p:sp>
      <p:sp>
        <p:nvSpPr>
          <p:cNvPr id="40" name="Text Placeholder 38"/>
          <p:cNvSpPr>
            <a:spLocks noGrp="1"/>
          </p:cNvSpPr>
          <p:nvPr>
            <p:ph type="body" sz="quarter" idx="12" hasCustomPrompt="1"/>
          </p:nvPr>
        </p:nvSpPr>
        <p:spPr>
          <a:xfrm>
            <a:off x="822836" y="709726"/>
            <a:ext cx="7462723" cy="235044"/>
          </a:xfrm>
          <a:prstGeom prst="rect">
            <a:avLst/>
          </a:prstGeom>
        </p:spPr>
        <p:txBody>
          <a:bodyPr lIns="0" tIns="0" rIns="0" bIns="0"/>
          <a:lstStyle>
            <a:lvl1pPr marL="0" indent="0" algn="l">
              <a:lnSpc>
                <a:spcPts val="1800"/>
              </a:lnSpc>
              <a:spcBef>
                <a:spcPts val="0"/>
              </a:spcBef>
              <a:buNone/>
              <a:defRPr sz="1600">
                <a:solidFill>
                  <a:schemeClr val="tx1"/>
                </a:solidFill>
                <a:latin typeface="Source Sans Pro Light" pitchFamily="34" charset="-70"/>
              </a:defRPr>
            </a:lvl1pPr>
          </a:lstStyle>
          <a:p>
            <a:pPr lvl="0"/>
            <a:r>
              <a:rPr lang="en-US" smtClean="0"/>
              <a:t>Click to </a:t>
            </a:r>
            <a:r>
              <a:rPr lang="lv-LV" smtClean="0"/>
              <a:t>add</a:t>
            </a:r>
            <a:r>
              <a:rPr lang="en-US" smtClean="0"/>
              <a:t> </a:t>
            </a:r>
            <a:r>
              <a:rPr lang="lv-LV" smtClean="0"/>
              <a:t>subtitle</a:t>
            </a:r>
            <a:endParaRPr lang="en-US"/>
          </a:p>
        </p:txBody>
      </p:sp>
      <p:sp>
        <p:nvSpPr>
          <p:cNvPr id="41" name="Footer Placeholder 4"/>
          <p:cNvSpPr>
            <a:spLocks noGrp="1"/>
          </p:cNvSpPr>
          <p:nvPr>
            <p:ph type="ftr" sz="quarter" idx="3"/>
          </p:nvPr>
        </p:nvSpPr>
        <p:spPr>
          <a:xfrm>
            <a:off x="0" y="4796180"/>
            <a:ext cx="9144000" cy="292894"/>
          </a:xfrm>
          <a:prstGeom prst="rect">
            <a:avLst/>
          </a:prstGeom>
        </p:spPr>
        <p:txBody>
          <a:bodyPr vert="horz" lIns="0" tIns="0" rIns="0" bIns="0" rtlCol="0" anchor="ctr"/>
          <a:lstStyle>
            <a:lvl1pPr marL="0" algn="ctr" defTabSz="914400" rtl="0" eaLnBrk="1" latinLnBrk="0" hangingPunct="1">
              <a:defRPr lang="lv-LV" sz="1200" b="0" kern="1200" smtClean="0">
                <a:solidFill>
                  <a:srgbClr val="4F0000"/>
                </a:solidFill>
                <a:effectLst>
                  <a:outerShdw blurRad="12700" algn="ctr" rotWithShape="0">
                    <a:prstClr val="black">
                      <a:alpha val="10000"/>
                    </a:prstClr>
                  </a:outerShdw>
                </a:effectLst>
                <a:latin typeface="Source Sans Pro Light"/>
                <a:ea typeface="+mn-ea"/>
                <a:cs typeface="Source Sans Pro Light"/>
              </a:defRPr>
            </a:lvl1pPr>
          </a:lstStyle>
          <a:p>
            <a:r>
              <a:rPr lang="en-US" dirty="0" smtClean="0"/>
              <a:t>800.541.3938</a:t>
            </a:r>
            <a:r>
              <a:rPr lang="en-US" dirty="0" smtClean="0">
                <a:ea typeface="Wingdings"/>
                <a:sym typeface="Wingdings"/>
              </a:rPr>
              <a:t>   </a:t>
            </a:r>
            <a:r>
              <a:rPr lang="en-US" dirty="0" smtClean="0">
                <a:solidFill>
                  <a:srgbClr val="BF8B06"/>
                </a:solidFill>
                <a:ea typeface="Wingdings"/>
                <a:sym typeface="Wingdings"/>
              </a:rPr>
              <a:t></a:t>
            </a:r>
            <a:r>
              <a:rPr lang="en-US" dirty="0" smtClean="0">
                <a:ea typeface="Wingdings"/>
                <a:sym typeface="Wingdings"/>
              </a:rPr>
              <a:t>   </a:t>
            </a:r>
            <a:r>
              <a:rPr lang="en-US" dirty="0" err="1" smtClean="0"/>
              <a:t>www.penchecks.com</a:t>
            </a:r>
            <a:endParaRPr lang="en-US" dirty="0"/>
          </a:p>
        </p:txBody>
      </p:sp>
    </p:spTree>
    <p:extLst>
      <p:ext uri="{BB962C8B-B14F-4D97-AF65-F5344CB8AC3E}">
        <p14:creationId xmlns:p14="http://schemas.microsoft.com/office/powerpoint/2010/main" val="2490039429"/>
      </p:ext>
    </p:extLst>
  </p:cSld>
  <p:clrMapOvr>
    <a:masterClrMapping/>
  </p:clrMapOvr>
  <p:timing>
    <p:tnLst>
      <p:par>
        <p:cTn id="1" dur="indefinite" restart="never" nodeType="tmRoot"/>
      </p:par>
    </p:tnLst>
  </p:timing>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am Slide">
    <p:spTree>
      <p:nvGrpSpPr>
        <p:cNvPr id="1" name=""/>
        <p:cNvGrpSpPr/>
        <p:nvPr/>
      </p:nvGrpSpPr>
      <p:grpSpPr>
        <a:xfrm>
          <a:off x="0" y="0"/>
          <a:ext cx="0" cy="0"/>
          <a:chOff x="0" y="0"/>
          <a:chExt cx="0" cy="0"/>
        </a:xfrm>
      </p:grpSpPr>
      <p:grpSp>
        <p:nvGrpSpPr>
          <p:cNvPr id="26" name="Group 25"/>
          <p:cNvGrpSpPr/>
          <p:nvPr userDrawn="1"/>
        </p:nvGrpSpPr>
        <p:grpSpPr>
          <a:xfrm>
            <a:off x="6641757" y="2574044"/>
            <a:ext cx="1649452" cy="352699"/>
            <a:chOff x="6642811" y="2700705"/>
            <a:chExt cx="1649452" cy="352699"/>
          </a:xfrm>
          <a:solidFill>
            <a:srgbClr val="BF8B06"/>
          </a:solidFill>
        </p:grpSpPr>
        <p:sp>
          <p:nvSpPr>
            <p:cNvPr id="27" name="Rectangle 26"/>
            <p:cNvSpPr/>
            <p:nvPr/>
          </p:nvSpPr>
          <p:spPr>
            <a:xfrm>
              <a:off x="6642811" y="2700705"/>
              <a:ext cx="1649452" cy="280699"/>
            </a:xfrm>
            <a:prstGeom prst="rect">
              <a:avLst/>
            </a:prstGeom>
            <a:grpFill/>
            <a:ln w="3175">
              <a:noFill/>
            </a:ln>
            <a:effectLst>
              <a:outerShdw blurRad="38100" dist="12700" dir="5400000" algn="t"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8" name="Isosceles Triangle 27"/>
            <p:cNvSpPr>
              <a:spLocks noChangeAspect="1"/>
            </p:cNvSpPr>
            <p:nvPr/>
          </p:nvSpPr>
          <p:spPr>
            <a:xfrm rot="10800000">
              <a:off x="7391633" y="2981404"/>
              <a:ext cx="153967" cy="72000"/>
            </a:xfrm>
            <a:prstGeom prst="triangle">
              <a:avLst/>
            </a:prstGeom>
            <a:gr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grpSp>
        <p:nvGrpSpPr>
          <p:cNvPr id="29" name="Group 28"/>
          <p:cNvGrpSpPr/>
          <p:nvPr userDrawn="1"/>
        </p:nvGrpSpPr>
        <p:grpSpPr>
          <a:xfrm>
            <a:off x="4706888" y="2574045"/>
            <a:ext cx="1649452" cy="352698"/>
            <a:chOff x="4707942" y="2700706"/>
            <a:chExt cx="1649452" cy="352698"/>
          </a:xfrm>
          <a:solidFill>
            <a:srgbClr val="BF8B06"/>
          </a:solidFill>
        </p:grpSpPr>
        <p:sp>
          <p:nvSpPr>
            <p:cNvPr id="30" name="Rectangle 29"/>
            <p:cNvSpPr/>
            <p:nvPr/>
          </p:nvSpPr>
          <p:spPr>
            <a:xfrm>
              <a:off x="4707942" y="2700706"/>
              <a:ext cx="1649452" cy="280699"/>
            </a:xfrm>
            <a:prstGeom prst="rect">
              <a:avLst/>
            </a:prstGeom>
            <a:grpFill/>
            <a:ln w="3175">
              <a:noFill/>
            </a:ln>
            <a:effectLst>
              <a:outerShdw blurRad="38100" dist="12700" dir="5400000" algn="t"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1" name="Isosceles Triangle 30"/>
            <p:cNvSpPr>
              <a:spLocks noChangeAspect="1"/>
            </p:cNvSpPr>
            <p:nvPr/>
          </p:nvSpPr>
          <p:spPr>
            <a:xfrm rot="10800000">
              <a:off x="5454128" y="2981404"/>
              <a:ext cx="153967" cy="72000"/>
            </a:xfrm>
            <a:prstGeom prst="triangle">
              <a:avLst/>
            </a:prstGeom>
            <a:gr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grpSp>
        <p:nvGrpSpPr>
          <p:cNvPr id="32" name="Group 31"/>
          <p:cNvGrpSpPr/>
          <p:nvPr userDrawn="1"/>
        </p:nvGrpSpPr>
        <p:grpSpPr>
          <a:xfrm>
            <a:off x="2772016" y="2574044"/>
            <a:ext cx="1649452" cy="352699"/>
            <a:chOff x="2773070" y="2700705"/>
            <a:chExt cx="1649452" cy="352699"/>
          </a:xfrm>
          <a:solidFill>
            <a:srgbClr val="BF8B06"/>
          </a:solidFill>
        </p:grpSpPr>
        <p:sp>
          <p:nvSpPr>
            <p:cNvPr id="33" name="Rectangle 32"/>
            <p:cNvSpPr/>
            <p:nvPr/>
          </p:nvSpPr>
          <p:spPr>
            <a:xfrm>
              <a:off x="2773070" y="2700705"/>
              <a:ext cx="1649452" cy="280699"/>
            </a:xfrm>
            <a:prstGeom prst="rect">
              <a:avLst/>
            </a:prstGeom>
            <a:grpFill/>
            <a:ln w="3175">
              <a:noFill/>
            </a:ln>
            <a:effectLst>
              <a:outerShdw blurRad="38100" dist="12700" dir="5400000" algn="t"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4" name="Isosceles Triangle 33"/>
            <p:cNvSpPr>
              <a:spLocks noChangeAspect="1"/>
            </p:cNvSpPr>
            <p:nvPr/>
          </p:nvSpPr>
          <p:spPr>
            <a:xfrm rot="10800000">
              <a:off x="3519821" y="2981404"/>
              <a:ext cx="153967" cy="72000"/>
            </a:xfrm>
            <a:prstGeom prst="triangle">
              <a:avLst/>
            </a:prstGeom>
            <a:gr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grpSp>
        <p:nvGrpSpPr>
          <p:cNvPr id="35" name="Group 34"/>
          <p:cNvGrpSpPr/>
          <p:nvPr userDrawn="1"/>
        </p:nvGrpSpPr>
        <p:grpSpPr>
          <a:xfrm>
            <a:off x="837147" y="2574045"/>
            <a:ext cx="1649452" cy="352698"/>
            <a:chOff x="838201" y="2700706"/>
            <a:chExt cx="1649452" cy="352698"/>
          </a:xfrm>
          <a:solidFill>
            <a:srgbClr val="BF8B06"/>
          </a:solidFill>
        </p:grpSpPr>
        <p:sp>
          <p:nvSpPr>
            <p:cNvPr id="36" name="Rectangle 35"/>
            <p:cNvSpPr/>
            <p:nvPr/>
          </p:nvSpPr>
          <p:spPr>
            <a:xfrm>
              <a:off x="838201" y="2700706"/>
              <a:ext cx="1649452" cy="280699"/>
            </a:xfrm>
            <a:prstGeom prst="rect">
              <a:avLst/>
            </a:prstGeom>
            <a:grpFill/>
            <a:ln w="3175">
              <a:noFill/>
            </a:ln>
            <a:effectLst>
              <a:outerShdw blurRad="38100" dist="12700" dir="5400000" algn="t"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7" name="Isosceles Triangle 36"/>
            <p:cNvSpPr>
              <a:spLocks noChangeAspect="1"/>
            </p:cNvSpPr>
            <p:nvPr/>
          </p:nvSpPr>
          <p:spPr>
            <a:xfrm rot="10800000">
              <a:off x="1585513" y="2981404"/>
              <a:ext cx="153967" cy="72000"/>
            </a:xfrm>
            <a:prstGeom prst="triangle">
              <a:avLst/>
            </a:prstGeom>
            <a:gr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1" name="Picture Placeholder 20"/>
          <p:cNvSpPr>
            <a:spLocks noGrp="1"/>
          </p:cNvSpPr>
          <p:nvPr>
            <p:ph type="pic" sz="quarter" idx="17" hasCustomPrompt="1"/>
          </p:nvPr>
        </p:nvSpPr>
        <p:spPr>
          <a:xfrm>
            <a:off x="838199" y="1324500"/>
            <a:ext cx="1648800" cy="1249854"/>
          </a:xfrm>
          <a:prstGeom prst="rect">
            <a:avLst/>
          </a:prstGeom>
          <a:effectLst>
            <a:outerShdw blurRad="38100" dist="12700" algn="ctr" rotWithShape="0">
              <a:prstClr val="black">
                <a:alpha val="14000"/>
              </a:prstClr>
            </a:outerShdw>
          </a:effectLst>
        </p:spPr>
        <p:txBody>
          <a:bodyPr lIns="108000" tIns="36000" rIns="0" bIns="0" anchor="t" anchorCtr="0"/>
          <a:lstStyle>
            <a:lvl1pPr marL="0" indent="0">
              <a:buNone/>
              <a:defRPr sz="12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4" name="Title Placeholder 1"/>
          <p:cNvSpPr>
            <a:spLocks noGrp="1"/>
          </p:cNvSpPr>
          <p:nvPr>
            <p:ph type="title" hasCustomPrompt="1"/>
          </p:nvPr>
        </p:nvSpPr>
        <p:spPr>
          <a:xfrm>
            <a:off x="808939" y="408890"/>
            <a:ext cx="7482231" cy="304800"/>
          </a:xfrm>
          <a:prstGeom prst="rect">
            <a:avLst/>
          </a:prstGeom>
        </p:spPr>
        <p:txBody>
          <a:bodyPr vert="horz" lIns="0" tIns="0" rIns="0" bIns="0" rtlCol="0" anchor="t" anchorCtr="0">
            <a:noAutofit/>
          </a:bodyPr>
          <a:lstStyle>
            <a:lvl1pPr algn="l" defTabSz="914400" rtl="0" eaLnBrk="1" latinLnBrk="0" hangingPunct="1">
              <a:lnSpc>
                <a:spcPts val="2900"/>
              </a:lnSpc>
              <a:spcBef>
                <a:spcPct val="0"/>
              </a:spcBef>
              <a:buNone/>
              <a:defRPr lang="en-JM" sz="2800" kern="1200" dirty="0">
                <a:solidFill>
                  <a:srgbClr val="4F0000"/>
                </a:solidFill>
                <a:effectLst>
                  <a:outerShdw blurRad="12700" algn="ctr" rotWithShape="0">
                    <a:prstClr val="black">
                      <a:alpha val="10000"/>
                    </a:prstClr>
                  </a:outerShdw>
                </a:effectLst>
                <a:latin typeface="Source Sans Pro Semibold" pitchFamily="34" charset="-70"/>
                <a:ea typeface="+mj-ea"/>
                <a:cs typeface="+mj-cs"/>
              </a:defRPr>
            </a:lvl1pPr>
          </a:lstStyle>
          <a:p>
            <a:r>
              <a:rPr lang="en-US" dirty="0" smtClean="0"/>
              <a:t>Click </a:t>
            </a:r>
            <a:r>
              <a:rPr lang="en-US" smtClean="0"/>
              <a:t>to </a:t>
            </a:r>
            <a:r>
              <a:rPr lang="lv-LV" smtClean="0"/>
              <a:t>add</a:t>
            </a:r>
            <a:r>
              <a:rPr lang="en-US" smtClean="0"/>
              <a:t> </a:t>
            </a:r>
            <a:r>
              <a:rPr lang="lv-LV" smtClean="0"/>
              <a:t>date</a:t>
            </a:r>
            <a:endParaRPr lang="en-JM" dirty="0"/>
          </a:p>
        </p:txBody>
      </p:sp>
      <p:sp>
        <p:nvSpPr>
          <p:cNvPr id="9" name="Slide Number Placeholder 5"/>
          <p:cNvSpPr>
            <a:spLocks noGrp="1"/>
          </p:cNvSpPr>
          <p:nvPr>
            <p:ph type="sldNum" sz="quarter" idx="4"/>
          </p:nvPr>
        </p:nvSpPr>
        <p:spPr>
          <a:xfrm>
            <a:off x="8305800" y="401575"/>
            <a:ext cx="304800" cy="304800"/>
          </a:xfrm>
          <a:prstGeom prst="rect">
            <a:avLst/>
          </a:prstGeom>
        </p:spPr>
        <p:txBody>
          <a:bodyPr vert="horz" lIns="0" tIns="0" rIns="0" bIns="0" rtlCol="0" anchor="t" anchorCtr="0"/>
          <a:lstStyle>
            <a:lvl1pPr algn="l">
              <a:defRPr sz="1400">
                <a:solidFill>
                  <a:schemeClr val="bg1">
                    <a:lumMod val="75000"/>
                  </a:schemeClr>
                </a:solidFill>
                <a:latin typeface="Source Sans Pro Semibold" pitchFamily="34" charset="-70"/>
              </a:defRPr>
            </a:lvl1pPr>
          </a:lstStyle>
          <a:p>
            <a:fld id="{8DF5134D-7C6B-4A7B-B28B-A8C75F870448}" type="slidenum">
              <a:rPr lang="en-JM" smtClean="0"/>
              <a:pPr/>
              <a:t>‹#›</a:t>
            </a:fld>
            <a:endParaRPr lang="en-JM"/>
          </a:p>
        </p:txBody>
      </p:sp>
      <p:sp>
        <p:nvSpPr>
          <p:cNvPr id="3" name="Text Placeholder 2"/>
          <p:cNvSpPr>
            <a:spLocks noGrp="1"/>
          </p:cNvSpPr>
          <p:nvPr>
            <p:ph type="body" sz="quarter" idx="13" hasCustomPrompt="1"/>
          </p:nvPr>
        </p:nvSpPr>
        <p:spPr>
          <a:xfrm>
            <a:off x="838201" y="2584723"/>
            <a:ext cx="1646975" cy="228599"/>
          </a:xfrm>
          <a:prstGeom prst="rect">
            <a:avLst/>
          </a:prstGeom>
        </p:spPr>
        <p:txBody>
          <a:bodyPr lIns="0" tIns="72000" rIns="0" bIns="0" anchor="ctr" anchorCtr="0"/>
          <a:lstStyle>
            <a:lvl1pPr marL="0" indent="0" algn="ctr">
              <a:lnSpc>
                <a:spcPts val="1400"/>
              </a:lnSpc>
              <a:spcBef>
                <a:spcPts val="0"/>
              </a:spcBef>
              <a:buNone/>
              <a:defRPr sz="1500">
                <a:solidFill>
                  <a:schemeClr val="bg1"/>
                </a:solidFill>
                <a:latin typeface="Mentone Lig" pitchFamily="34" charset="-70"/>
              </a:defRPr>
            </a:lvl1pPr>
          </a:lstStyle>
          <a:p>
            <a:pPr lvl="0"/>
            <a:r>
              <a:rPr lang="lv-LV" smtClean="0"/>
              <a:t>Add Name</a:t>
            </a:r>
            <a:endParaRPr lang="en-US"/>
          </a:p>
        </p:txBody>
      </p:sp>
      <p:sp>
        <p:nvSpPr>
          <p:cNvPr id="18" name="Text Placeholder 2"/>
          <p:cNvSpPr>
            <a:spLocks noGrp="1"/>
          </p:cNvSpPr>
          <p:nvPr>
            <p:ph type="body" sz="quarter" idx="14" hasCustomPrompt="1"/>
          </p:nvPr>
        </p:nvSpPr>
        <p:spPr>
          <a:xfrm>
            <a:off x="2773070" y="2584723"/>
            <a:ext cx="1646977" cy="228599"/>
          </a:xfrm>
          <a:prstGeom prst="rect">
            <a:avLst/>
          </a:prstGeom>
        </p:spPr>
        <p:txBody>
          <a:bodyPr lIns="0" tIns="72000" rIns="0" bIns="0" anchor="ctr" anchorCtr="0"/>
          <a:lstStyle>
            <a:lvl1pPr marL="0" indent="0" algn="ctr">
              <a:lnSpc>
                <a:spcPts val="1400"/>
              </a:lnSpc>
              <a:spcBef>
                <a:spcPts val="0"/>
              </a:spcBef>
              <a:buNone/>
              <a:defRPr sz="1500">
                <a:solidFill>
                  <a:schemeClr val="bg1"/>
                </a:solidFill>
                <a:latin typeface="Mentone Lig" pitchFamily="34" charset="-70"/>
              </a:defRPr>
            </a:lvl1pPr>
          </a:lstStyle>
          <a:p>
            <a:pPr lvl="0"/>
            <a:r>
              <a:rPr lang="lv-LV" smtClean="0"/>
              <a:t>Add Name</a:t>
            </a:r>
            <a:endParaRPr lang="en-US"/>
          </a:p>
        </p:txBody>
      </p:sp>
      <p:sp>
        <p:nvSpPr>
          <p:cNvPr id="19" name="Text Placeholder 2"/>
          <p:cNvSpPr>
            <a:spLocks noGrp="1"/>
          </p:cNvSpPr>
          <p:nvPr>
            <p:ph type="body" sz="quarter" idx="15" hasCustomPrompt="1"/>
          </p:nvPr>
        </p:nvSpPr>
        <p:spPr>
          <a:xfrm>
            <a:off x="4724399" y="2584723"/>
            <a:ext cx="1616869" cy="228599"/>
          </a:xfrm>
          <a:prstGeom prst="rect">
            <a:avLst/>
          </a:prstGeom>
        </p:spPr>
        <p:txBody>
          <a:bodyPr lIns="0" tIns="72000" rIns="0" bIns="0" anchor="ctr" anchorCtr="0"/>
          <a:lstStyle>
            <a:lvl1pPr marL="0" indent="0" algn="ctr">
              <a:lnSpc>
                <a:spcPts val="1400"/>
              </a:lnSpc>
              <a:spcBef>
                <a:spcPts val="0"/>
              </a:spcBef>
              <a:buNone/>
              <a:defRPr sz="1500">
                <a:solidFill>
                  <a:schemeClr val="bg1"/>
                </a:solidFill>
                <a:latin typeface="Mentone Lig" pitchFamily="34" charset="-70"/>
              </a:defRPr>
            </a:lvl1pPr>
          </a:lstStyle>
          <a:p>
            <a:pPr lvl="0"/>
            <a:r>
              <a:rPr lang="lv-LV" smtClean="0"/>
              <a:t>Add Name</a:t>
            </a:r>
            <a:endParaRPr lang="en-US"/>
          </a:p>
        </p:txBody>
      </p:sp>
      <p:sp>
        <p:nvSpPr>
          <p:cNvPr id="20" name="Text Placeholder 2"/>
          <p:cNvSpPr>
            <a:spLocks noGrp="1"/>
          </p:cNvSpPr>
          <p:nvPr>
            <p:ph type="body" sz="quarter" idx="16" hasCustomPrompt="1"/>
          </p:nvPr>
        </p:nvSpPr>
        <p:spPr>
          <a:xfrm>
            <a:off x="6642811" y="2584723"/>
            <a:ext cx="1649293" cy="228599"/>
          </a:xfrm>
          <a:prstGeom prst="rect">
            <a:avLst/>
          </a:prstGeom>
        </p:spPr>
        <p:txBody>
          <a:bodyPr lIns="0" tIns="72000" rIns="0" bIns="0" anchor="ctr" anchorCtr="0"/>
          <a:lstStyle>
            <a:lvl1pPr marL="0" indent="0" algn="ctr">
              <a:lnSpc>
                <a:spcPts val="1400"/>
              </a:lnSpc>
              <a:spcBef>
                <a:spcPts val="0"/>
              </a:spcBef>
              <a:buNone/>
              <a:defRPr sz="1500">
                <a:solidFill>
                  <a:schemeClr val="bg1"/>
                </a:solidFill>
                <a:latin typeface="Mentone Lig" pitchFamily="34" charset="-70"/>
              </a:defRPr>
            </a:lvl1pPr>
          </a:lstStyle>
          <a:p>
            <a:pPr lvl="0"/>
            <a:r>
              <a:rPr lang="lv-LV" smtClean="0"/>
              <a:t>Add Name</a:t>
            </a:r>
            <a:endParaRPr lang="en-US"/>
          </a:p>
        </p:txBody>
      </p:sp>
      <p:sp>
        <p:nvSpPr>
          <p:cNvPr id="38" name="Picture Placeholder 20"/>
          <p:cNvSpPr>
            <a:spLocks noGrp="1"/>
          </p:cNvSpPr>
          <p:nvPr>
            <p:ph type="pic" sz="quarter" idx="18" hasCustomPrompt="1"/>
          </p:nvPr>
        </p:nvSpPr>
        <p:spPr>
          <a:xfrm>
            <a:off x="2771350" y="1324500"/>
            <a:ext cx="1648800" cy="1249854"/>
          </a:xfrm>
          <a:prstGeom prst="rect">
            <a:avLst/>
          </a:prstGeom>
          <a:effectLst>
            <a:outerShdw blurRad="38100" dist="12700" algn="ctr" rotWithShape="0">
              <a:prstClr val="black">
                <a:alpha val="14000"/>
              </a:prstClr>
            </a:outerShdw>
          </a:effectLst>
        </p:spPr>
        <p:txBody>
          <a:bodyPr lIns="108000" tIns="36000" rIns="0" bIns="0" anchor="t" anchorCtr="0"/>
          <a:lstStyle>
            <a:lvl1pPr marL="0" indent="0">
              <a:buNone/>
              <a:defRPr lang="en-US" sz="12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39" name="Picture Placeholder 20"/>
          <p:cNvSpPr>
            <a:spLocks noGrp="1"/>
          </p:cNvSpPr>
          <p:nvPr>
            <p:ph type="pic" sz="quarter" idx="19" hasCustomPrompt="1"/>
          </p:nvPr>
        </p:nvSpPr>
        <p:spPr>
          <a:xfrm>
            <a:off x="4705657" y="1324500"/>
            <a:ext cx="1648800" cy="1249854"/>
          </a:xfrm>
          <a:prstGeom prst="rect">
            <a:avLst/>
          </a:prstGeom>
          <a:effectLst>
            <a:outerShdw blurRad="38100" dist="12700" algn="ctr" rotWithShape="0">
              <a:prstClr val="black">
                <a:alpha val="14000"/>
              </a:prstClr>
            </a:outerShdw>
          </a:effectLst>
        </p:spPr>
        <p:txBody>
          <a:bodyPr lIns="108000" tIns="36000" rIns="0" bIns="0" anchor="t" anchorCtr="0"/>
          <a:lstStyle>
            <a:lvl1pPr marL="0" indent="0">
              <a:buNone/>
              <a:defRPr lang="en-US" sz="12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40" name="Picture Placeholder 20"/>
          <p:cNvSpPr>
            <a:spLocks noGrp="1"/>
          </p:cNvSpPr>
          <p:nvPr>
            <p:ph type="pic" sz="quarter" idx="20" hasCustomPrompt="1"/>
          </p:nvPr>
        </p:nvSpPr>
        <p:spPr>
          <a:xfrm>
            <a:off x="6643162" y="1324500"/>
            <a:ext cx="1648800" cy="1249854"/>
          </a:xfrm>
          <a:prstGeom prst="rect">
            <a:avLst/>
          </a:prstGeom>
          <a:effectLst>
            <a:outerShdw blurRad="38100" dist="12700" algn="ctr" rotWithShape="0">
              <a:prstClr val="black">
                <a:alpha val="14000"/>
              </a:prstClr>
            </a:outerShdw>
          </a:effectLst>
        </p:spPr>
        <p:txBody>
          <a:bodyPr lIns="108000" tIns="36000" rIns="0" bIns="0" anchor="t" anchorCtr="0"/>
          <a:lstStyle>
            <a:lvl1pPr marL="0" indent="0">
              <a:buNone/>
              <a:defRPr lang="en-US" sz="12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51" name="Text Placeholder 50"/>
          <p:cNvSpPr>
            <a:spLocks noGrp="1"/>
          </p:cNvSpPr>
          <p:nvPr>
            <p:ph type="body" sz="quarter" idx="21" hasCustomPrompt="1"/>
          </p:nvPr>
        </p:nvSpPr>
        <p:spPr>
          <a:xfrm>
            <a:off x="847383" y="3295414"/>
            <a:ext cx="1649452" cy="1181335"/>
          </a:xfrm>
          <a:prstGeom prst="rect">
            <a:avLst/>
          </a:prstGeom>
        </p:spPr>
        <p:txBody>
          <a:bodyPr lIns="36000" tIns="0" rIns="36000" bIns="0"/>
          <a:lstStyle>
            <a:lvl1pPr marL="0" indent="0">
              <a:lnSpc>
                <a:spcPts val="1300"/>
              </a:lnSpc>
              <a:spcBef>
                <a:spcPts val="0"/>
              </a:spcBef>
              <a:buNone/>
              <a:defRPr sz="1000">
                <a:solidFill>
                  <a:schemeClr val="tx1"/>
                </a:solidFill>
                <a:latin typeface="Source Sans Pro" pitchFamily="34" charset="-70"/>
              </a:defRPr>
            </a:lvl1pPr>
          </a:lstStyle>
          <a:p>
            <a:pPr lvl="0"/>
            <a:r>
              <a:rPr lang="en-US" smtClean="0"/>
              <a:t>Click to </a:t>
            </a:r>
            <a:r>
              <a:rPr lang="lv-LV" smtClean="0"/>
              <a:t>add </a:t>
            </a:r>
            <a:r>
              <a:rPr lang="en-US" smtClean="0"/>
              <a:t>text</a:t>
            </a:r>
            <a:endParaRPr lang="en-US"/>
          </a:p>
        </p:txBody>
      </p:sp>
      <p:sp>
        <p:nvSpPr>
          <p:cNvPr id="52" name="Text Placeholder 50"/>
          <p:cNvSpPr>
            <a:spLocks noGrp="1"/>
          </p:cNvSpPr>
          <p:nvPr>
            <p:ph type="body" sz="quarter" idx="22" hasCustomPrompt="1"/>
          </p:nvPr>
        </p:nvSpPr>
        <p:spPr>
          <a:xfrm>
            <a:off x="2771718" y="3295414"/>
            <a:ext cx="1649452" cy="1181335"/>
          </a:xfrm>
          <a:prstGeom prst="rect">
            <a:avLst/>
          </a:prstGeom>
        </p:spPr>
        <p:txBody>
          <a:bodyPr lIns="36000" tIns="0" rIns="36000" bIns="0"/>
          <a:lstStyle>
            <a:lvl1pPr marL="0" indent="0">
              <a:lnSpc>
                <a:spcPts val="1300"/>
              </a:lnSpc>
              <a:spcBef>
                <a:spcPts val="0"/>
              </a:spcBef>
              <a:buNone/>
              <a:defRPr sz="1000">
                <a:solidFill>
                  <a:schemeClr val="tx1"/>
                </a:solidFill>
                <a:latin typeface="Source Sans Pro" pitchFamily="34" charset="-70"/>
              </a:defRPr>
            </a:lvl1pPr>
          </a:lstStyle>
          <a:p>
            <a:pPr lvl="0"/>
            <a:r>
              <a:rPr lang="en-US" smtClean="0"/>
              <a:t>Click to </a:t>
            </a:r>
            <a:r>
              <a:rPr lang="lv-LV" smtClean="0"/>
              <a:t>add </a:t>
            </a:r>
            <a:r>
              <a:rPr lang="en-US" smtClean="0"/>
              <a:t>text</a:t>
            </a:r>
            <a:endParaRPr lang="en-US"/>
          </a:p>
        </p:txBody>
      </p:sp>
      <p:sp>
        <p:nvSpPr>
          <p:cNvPr id="53" name="Text Placeholder 50"/>
          <p:cNvSpPr>
            <a:spLocks noGrp="1"/>
          </p:cNvSpPr>
          <p:nvPr>
            <p:ph type="body" sz="quarter" idx="23" hasCustomPrompt="1"/>
          </p:nvPr>
        </p:nvSpPr>
        <p:spPr>
          <a:xfrm>
            <a:off x="4702876" y="3295414"/>
            <a:ext cx="1649452" cy="1181335"/>
          </a:xfrm>
          <a:prstGeom prst="rect">
            <a:avLst/>
          </a:prstGeom>
        </p:spPr>
        <p:txBody>
          <a:bodyPr lIns="36000" tIns="0" rIns="36000" bIns="0"/>
          <a:lstStyle>
            <a:lvl1pPr marL="0" indent="0">
              <a:lnSpc>
                <a:spcPts val="1300"/>
              </a:lnSpc>
              <a:spcBef>
                <a:spcPts val="0"/>
              </a:spcBef>
              <a:buNone/>
              <a:defRPr sz="1000">
                <a:solidFill>
                  <a:schemeClr val="tx1"/>
                </a:solidFill>
                <a:latin typeface="Source Sans Pro" pitchFamily="34" charset="-70"/>
              </a:defRPr>
            </a:lvl1pPr>
          </a:lstStyle>
          <a:p>
            <a:pPr lvl="0"/>
            <a:r>
              <a:rPr lang="en-US" smtClean="0"/>
              <a:t>Click to </a:t>
            </a:r>
            <a:r>
              <a:rPr lang="lv-LV" smtClean="0"/>
              <a:t>add </a:t>
            </a:r>
            <a:r>
              <a:rPr lang="en-US" smtClean="0"/>
              <a:t>text</a:t>
            </a:r>
            <a:endParaRPr lang="en-US"/>
          </a:p>
        </p:txBody>
      </p:sp>
      <p:sp>
        <p:nvSpPr>
          <p:cNvPr id="54" name="Text Placeholder 50"/>
          <p:cNvSpPr>
            <a:spLocks noGrp="1"/>
          </p:cNvSpPr>
          <p:nvPr>
            <p:ph type="body" sz="quarter" idx="24" hasCustomPrompt="1"/>
          </p:nvPr>
        </p:nvSpPr>
        <p:spPr>
          <a:xfrm>
            <a:off x="6634034" y="3295414"/>
            <a:ext cx="1649452" cy="1181335"/>
          </a:xfrm>
          <a:prstGeom prst="rect">
            <a:avLst/>
          </a:prstGeom>
        </p:spPr>
        <p:txBody>
          <a:bodyPr lIns="36000" tIns="0" rIns="36000" bIns="0"/>
          <a:lstStyle>
            <a:lvl1pPr marL="0" indent="0">
              <a:lnSpc>
                <a:spcPts val="1300"/>
              </a:lnSpc>
              <a:spcBef>
                <a:spcPts val="0"/>
              </a:spcBef>
              <a:buNone/>
              <a:defRPr sz="1000">
                <a:solidFill>
                  <a:schemeClr val="tx1"/>
                </a:solidFill>
                <a:latin typeface="Source Sans Pro" pitchFamily="34" charset="-70"/>
              </a:defRPr>
            </a:lvl1pPr>
          </a:lstStyle>
          <a:p>
            <a:pPr lvl="0"/>
            <a:r>
              <a:rPr lang="en-US" smtClean="0"/>
              <a:t>Click to </a:t>
            </a:r>
            <a:r>
              <a:rPr lang="lv-LV" smtClean="0"/>
              <a:t>add </a:t>
            </a:r>
            <a:r>
              <a:rPr lang="en-US" smtClean="0"/>
              <a:t>text</a:t>
            </a:r>
            <a:endParaRPr lang="en-US"/>
          </a:p>
        </p:txBody>
      </p:sp>
      <p:sp>
        <p:nvSpPr>
          <p:cNvPr id="56" name="Text Placeholder 55"/>
          <p:cNvSpPr>
            <a:spLocks noGrp="1"/>
          </p:cNvSpPr>
          <p:nvPr>
            <p:ph type="body" sz="quarter" idx="25" hasCustomPrompt="1"/>
          </p:nvPr>
        </p:nvSpPr>
        <p:spPr>
          <a:xfrm>
            <a:off x="851777" y="3074595"/>
            <a:ext cx="1649452" cy="161341"/>
          </a:xfrm>
          <a:prstGeom prst="rect">
            <a:avLst/>
          </a:prstGeom>
        </p:spPr>
        <p:txBody>
          <a:bodyPr lIns="0" tIns="0" rIns="0" bIns="0"/>
          <a:lstStyle>
            <a:lvl1pPr marL="0" indent="0" algn="ctr">
              <a:lnSpc>
                <a:spcPts val="1400"/>
              </a:lnSpc>
              <a:spcBef>
                <a:spcPts val="0"/>
              </a:spcBef>
              <a:buNone/>
              <a:defRPr sz="1200">
                <a:solidFill>
                  <a:schemeClr val="tx1"/>
                </a:solidFill>
                <a:latin typeface="Source Sans Pro" pitchFamily="34" charset="-70"/>
              </a:defRPr>
            </a:lvl1pPr>
          </a:lstStyle>
          <a:p>
            <a:pPr lvl="0"/>
            <a:r>
              <a:rPr lang="en-US" smtClean="0"/>
              <a:t>CLICK TO </a:t>
            </a:r>
            <a:r>
              <a:rPr lang="lv-LV" smtClean="0"/>
              <a:t>ADD JOB TITLE</a:t>
            </a:r>
            <a:endParaRPr lang="en-US"/>
          </a:p>
        </p:txBody>
      </p:sp>
      <p:sp>
        <p:nvSpPr>
          <p:cNvPr id="57" name="Text Placeholder 55"/>
          <p:cNvSpPr>
            <a:spLocks noGrp="1"/>
          </p:cNvSpPr>
          <p:nvPr>
            <p:ph type="body" sz="quarter" idx="26" hasCustomPrompt="1"/>
          </p:nvPr>
        </p:nvSpPr>
        <p:spPr>
          <a:xfrm>
            <a:off x="2775675" y="3074595"/>
            <a:ext cx="1649452" cy="161341"/>
          </a:xfrm>
          <a:prstGeom prst="rect">
            <a:avLst/>
          </a:prstGeom>
        </p:spPr>
        <p:txBody>
          <a:bodyPr lIns="0" tIns="0" rIns="0" bIns="0"/>
          <a:lstStyle>
            <a:lvl1pPr marL="0" indent="0" algn="ctr">
              <a:lnSpc>
                <a:spcPts val="1400"/>
              </a:lnSpc>
              <a:spcBef>
                <a:spcPts val="0"/>
              </a:spcBef>
              <a:buNone/>
              <a:defRPr sz="1200">
                <a:solidFill>
                  <a:schemeClr val="tx1"/>
                </a:solidFill>
                <a:latin typeface="Source Sans Pro" pitchFamily="34" charset="-70"/>
              </a:defRPr>
            </a:lvl1pPr>
          </a:lstStyle>
          <a:p>
            <a:pPr lvl="0"/>
            <a:r>
              <a:rPr lang="en-US" smtClean="0"/>
              <a:t>CLICK TO </a:t>
            </a:r>
            <a:r>
              <a:rPr lang="lv-LV" smtClean="0"/>
              <a:t>ADD JOB TITLE</a:t>
            </a:r>
            <a:endParaRPr lang="en-US"/>
          </a:p>
        </p:txBody>
      </p:sp>
      <p:sp>
        <p:nvSpPr>
          <p:cNvPr id="58" name="Text Placeholder 55"/>
          <p:cNvSpPr>
            <a:spLocks noGrp="1"/>
          </p:cNvSpPr>
          <p:nvPr>
            <p:ph type="body" sz="quarter" idx="27" hasCustomPrompt="1"/>
          </p:nvPr>
        </p:nvSpPr>
        <p:spPr>
          <a:xfrm>
            <a:off x="4706888" y="3074595"/>
            <a:ext cx="1649452" cy="161341"/>
          </a:xfrm>
          <a:prstGeom prst="rect">
            <a:avLst/>
          </a:prstGeom>
        </p:spPr>
        <p:txBody>
          <a:bodyPr lIns="0" tIns="0" rIns="0" bIns="0"/>
          <a:lstStyle>
            <a:lvl1pPr marL="0" indent="0" algn="ctr">
              <a:lnSpc>
                <a:spcPts val="1400"/>
              </a:lnSpc>
              <a:spcBef>
                <a:spcPts val="0"/>
              </a:spcBef>
              <a:buNone/>
              <a:defRPr sz="1200">
                <a:solidFill>
                  <a:schemeClr val="tx1"/>
                </a:solidFill>
                <a:latin typeface="Source Sans Pro" pitchFamily="34" charset="-70"/>
              </a:defRPr>
            </a:lvl1pPr>
          </a:lstStyle>
          <a:p>
            <a:pPr lvl="0"/>
            <a:r>
              <a:rPr lang="en-US" smtClean="0"/>
              <a:t>CLICK TO </a:t>
            </a:r>
            <a:r>
              <a:rPr lang="lv-LV" smtClean="0"/>
              <a:t>ADD JOB TITLE</a:t>
            </a:r>
            <a:endParaRPr lang="en-US"/>
          </a:p>
        </p:txBody>
      </p:sp>
      <p:sp>
        <p:nvSpPr>
          <p:cNvPr id="59" name="Text Placeholder 55"/>
          <p:cNvSpPr>
            <a:spLocks noGrp="1"/>
          </p:cNvSpPr>
          <p:nvPr>
            <p:ph type="body" sz="quarter" idx="28" hasCustomPrompt="1"/>
          </p:nvPr>
        </p:nvSpPr>
        <p:spPr>
          <a:xfrm>
            <a:off x="6638101" y="3074595"/>
            <a:ext cx="1649452" cy="161341"/>
          </a:xfrm>
          <a:prstGeom prst="rect">
            <a:avLst/>
          </a:prstGeom>
        </p:spPr>
        <p:txBody>
          <a:bodyPr lIns="0" tIns="0" rIns="0" bIns="0"/>
          <a:lstStyle>
            <a:lvl1pPr marL="0" indent="0" algn="ctr">
              <a:lnSpc>
                <a:spcPts val="1400"/>
              </a:lnSpc>
              <a:spcBef>
                <a:spcPts val="0"/>
              </a:spcBef>
              <a:buNone/>
              <a:defRPr sz="1200">
                <a:solidFill>
                  <a:schemeClr val="tx1"/>
                </a:solidFill>
                <a:latin typeface="Source Sans Pro" pitchFamily="34" charset="-70"/>
              </a:defRPr>
            </a:lvl1pPr>
          </a:lstStyle>
          <a:p>
            <a:pPr lvl="0"/>
            <a:r>
              <a:rPr lang="en-US" smtClean="0"/>
              <a:t>CLICK TO </a:t>
            </a:r>
            <a:r>
              <a:rPr lang="lv-LV" smtClean="0"/>
              <a:t>ADD JOB TITLE</a:t>
            </a:r>
            <a:endParaRPr lang="en-US"/>
          </a:p>
        </p:txBody>
      </p:sp>
      <p:sp>
        <p:nvSpPr>
          <p:cNvPr id="41" name="Text Placeholder 38"/>
          <p:cNvSpPr>
            <a:spLocks noGrp="1"/>
          </p:cNvSpPr>
          <p:nvPr>
            <p:ph type="body" sz="quarter" idx="12" hasCustomPrompt="1"/>
          </p:nvPr>
        </p:nvSpPr>
        <p:spPr>
          <a:xfrm>
            <a:off x="822836" y="709726"/>
            <a:ext cx="7462723" cy="235044"/>
          </a:xfrm>
          <a:prstGeom prst="rect">
            <a:avLst/>
          </a:prstGeom>
        </p:spPr>
        <p:txBody>
          <a:bodyPr lIns="0" tIns="0" rIns="0" bIns="0"/>
          <a:lstStyle>
            <a:lvl1pPr marL="0" indent="0" algn="l">
              <a:lnSpc>
                <a:spcPts val="1800"/>
              </a:lnSpc>
              <a:spcBef>
                <a:spcPts val="0"/>
              </a:spcBef>
              <a:buNone/>
              <a:defRPr sz="1600">
                <a:solidFill>
                  <a:schemeClr val="tx1"/>
                </a:solidFill>
                <a:latin typeface="Source Sans Pro Light" pitchFamily="34" charset="-70"/>
              </a:defRPr>
            </a:lvl1pPr>
          </a:lstStyle>
          <a:p>
            <a:pPr lvl="0"/>
            <a:r>
              <a:rPr lang="en-US" smtClean="0"/>
              <a:t>Click to </a:t>
            </a:r>
            <a:r>
              <a:rPr lang="lv-LV" smtClean="0"/>
              <a:t>add</a:t>
            </a:r>
            <a:r>
              <a:rPr lang="en-US" smtClean="0"/>
              <a:t> </a:t>
            </a:r>
            <a:r>
              <a:rPr lang="lv-LV" smtClean="0"/>
              <a:t>subtitle</a:t>
            </a:r>
            <a:endParaRPr lang="en-US"/>
          </a:p>
        </p:txBody>
      </p:sp>
      <p:sp>
        <p:nvSpPr>
          <p:cNvPr id="42" name="Footer Placeholder 4"/>
          <p:cNvSpPr>
            <a:spLocks noGrp="1"/>
          </p:cNvSpPr>
          <p:nvPr>
            <p:ph type="ftr" sz="quarter" idx="3"/>
          </p:nvPr>
        </p:nvSpPr>
        <p:spPr>
          <a:xfrm>
            <a:off x="0" y="4796180"/>
            <a:ext cx="9144000" cy="292894"/>
          </a:xfrm>
          <a:prstGeom prst="rect">
            <a:avLst/>
          </a:prstGeom>
        </p:spPr>
        <p:txBody>
          <a:bodyPr vert="horz" lIns="0" tIns="0" rIns="0" bIns="0" rtlCol="0" anchor="ctr"/>
          <a:lstStyle>
            <a:lvl1pPr marL="0" algn="ctr" defTabSz="914400" rtl="0" eaLnBrk="1" latinLnBrk="0" hangingPunct="1">
              <a:defRPr lang="lv-LV" sz="1200" b="0" kern="1200" smtClean="0">
                <a:solidFill>
                  <a:srgbClr val="4F0000"/>
                </a:solidFill>
                <a:effectLst>
                  <a:outerShdw blurRad="12700" algn="ctr" rotWithShape="0">
                    <a:prstClr val="black">
                      <a:alpha val="10000"/>
                    </a:prstClr>
                  </a:outerShdw>
                </a:effectLst>
                <a:latin typeface="Source Sans Pro Light"/>
                <a:ea typeface="+mn-ea"/>
                <a:cs typeface="Source Sans Pro Light"/>
              </a:defRPr>
            </a:lvl1pPr>
          </a:lstStyle>
          <a:p>
            <a:r>
              <a:rPr lang="en-US" dirty="0" smtClean="0"/>
              <a:t>800.541.3938</a:t>
            </a:r>
            <a:r>
              <a:rPr lang="en-US" dirty="0" smtClean="0">
                <a:ea typeface="Wingdings"/>
                <a:sym typeface="Wingdings"/>
              </a:rPr>
              <a:t>   </a:t>
            </a:r>
            <a:r>
              <a:rPr lang="en-US" dirty="0" smtClean="0">
                <a:solidFill>
                  <a:srgbClr val="BF8B06"/>
                </a:solidFill>
                <a:ea typeface="Wingdings"/>
                <a:sym typeface="Wingdings"/>
              </a:rPr>
              <a:t></a:t>
            </a:r>
            <a:r>
              <a:rPr lang="en-US" dirty="0" smtClean="0">
                <a:ea typeface="Wingdings"/>
                <a:sym typeface="Wingdings"/>
              </a:rPr>
              <a:t>   </a:t>
            </a:r>
            <a:r>
              <a:rPr lang="en-US" dirty="0" err="1" smtClean="0"/>
              <a:t>www.penchecks.com</a:t>
            </a:r>
            <a:endParaRPr lang="en-US" dirty="0"/>
          </a:p>
        </p:txBody>
      </p:sp>
    </p:spTree>
    <p:extLst>
      <p:ext uri="{BB962C8B-B14F-4D97-AF65-F5344CB8AC3E}">
        <p14:creationId xmlns:p14="http://schemas.microsoft.com/office/powerpoint/2010/main" val="708816379"/>
      </p:ext>
    </p:extLst>
  </p:cSld>
  <p:clrMapOvr>
    <a:masterClrMapping/>
  </p:clrMapOvr>
  <p:timing>
    <p:tnLst>
      <p:par>
        <p:cTn id="1" dur="indefinite" restart="never" nodeType="tmRoot"/>
      </p:par>
    </p:tnLst>
  </p:timing>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ndividual Profile Slide">
    <p:spTree>
      <p:nvGrpSpPr>
        <p:cNvPr id="1" name=""/>
        <p:cNvGrpSpPr/>
        <p:nvPr/>
      </p:nvGrpSpPr>
      <p:grpSpPr>
        <a:xfrm>
          <a:off x="0" y="0"/>
          <a:ext cx="0" cy="0"/>
          <a:chOff x="0" y="0"/>
          <a:chExt cx="0" cy="0"/>
        </a:xfrm>
      </p:grpSpPr>
      <p:sp>
        <p:nvSpPr>
          <p:cNvPr id="21" name="Picture Placeholder 20"/>
          <p:cNvSpPr>
            <a:spLocks noGrp="1"/>
          </p:cNvSpPr>
          <p:nvPr userDrawn="1">
            <p:ph type="pic" sz="quarter" idx="17" hasCustomPrompt="1"/>
          </p:nvPr>
        </p:nvSpPr>
        <p:spPr>
          <a:xfrm>
            <a:off x="838198" y="1335133"/>
            <a:ext cx="3124800" cy="2320399"/>
          </a:xfrm>
          <a:prstGeom prst="rect">
            <a:avLst/>
          </a:prstGeom>
          <a:effectLst>
            <a:outerShdw blurRad="38100" dist="12700" algn="ctr" rotWithShape="0">
              <a:prstClr val="black">
                <a:alpha val="14000"/>
              </a:prstClr>
            </a:outerShdw>
          </a:effectLst>
        </p:spPr>
        <p:txBody>
          <a:bodyPr lIns="108000" tIns="36000" rIns="0" bIns="0" anchor="t" anchorCtr="0"/>
          <a:lstStyle>
            <a:lvl1pPr marL="0" indent="0">
              <a:buNone/>
              <a:defRPr sz="1200">
                <a:solidFill>
                  <a:schemeClr val="tx1">
                    <a:lumMod val="65000"/>
                    <a:lumOff val="35000"/>
                  </a:schemeClr>
                </a:solidFill>
                <a:latin typeface="Source Sans Pro" pitchFamily="34" charset="-70"/>
              </a:defRPr>
            </a:lvl1pPr>
          </a:lstStyle>
          <a:p>
            <a:r>
              <a:rPr lang="lv-LV" smtClean="0"/>
              <a:t>Click to add Picture</a:t>
            </a:r>
            <a:endParaRPr lang="en-US"/>
          </a:p>
        </p:txBody>
      </p:sp>
      <p:grpSp>
        <p:nvGrpSpPr>
          <p:cNvPr id="5" name="Group 4"/>
          <p:cNvGrpSpPr/>
          <p:nvPr userDrawn="1"/>
        </p:nvGrpSpPr>
        <p:grpSpPr>
          <a:xfrm>
            <a:off x="837146" y="3645865"/>
            <a:ext cx="3125253" cy="352698"/>
            <a:chOff x="837146" y="3645865"/>
            <a:chExt cx="3125253" cy="352698"/>
          </a:xfrm>
          <a:solidFill>
            <a:srgbClr val="BF8B06"/>
          </a:solidFill>
        </p:grpSpPr>
        <p:sp>
          <p:nvSpPr>
            <p:cNvPr id="36" name="Rectangle 35"/>
            <p:cNvSpPr/>
            <p:nvPr/>
          </p:nvSpPr>
          <p:spPr>
            <a:xfrm>
              <a:off x="837146" y="3645865"/>
              <a:ext cx="3125253" cy="280699"/>
            </a:xfrm>
            <a:prstGeom prst="rect">
              <a:avLst/>
            </a:prstGeom>
            <a:grpFill/>
            <a:ln w="3175">
              <a:noFill/>
            </a:ln>
            <a:effectLst>
              <a:outerShdw blurRad="38100" dist="12700" dir="5400000" algn="t"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7" name="Isosceles Triangle 36"/>
            <p:cNvSpPr>
              <a:spLocks noChangeAspect="1"/>
            </p:cNvSpPr>
            <p:nvPr/>
          </p:nvSpPr>
          <p:spPr>
            <a:xfrm rot="10800000">
              <a:off x="2322789" y="3926563"/>
              <a:ext cx="153967" cy="72000"/>
            </a:xfrm>
            <a:prstGeom prst="triangle">
              <a:avLst/>
            </a:prstGeom>
            <a:gr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4" name="Title Placeholder 1"/>
          <p:cNvSpPr>
            <a:spLocks noGrp="1"/>
          </p:cNvSpPr>
          <p:nvPr userDrawn="1">
            <p:ph type="title" hasCustomPrompt="1"/>
          </p:nvPr>
        </p:nvSpPr>
        <p:spPr>
          <a:xfrm>
            <a:off x="808939" y="408890"/>
            <a:ext cx="7482231" cy="304800"/>
          </a:xfrm>
          <a:prstGeom prst="rect">
            <a:avLst/>
          </a:prstGeom>
        </p:spPr>
        <p:txBody>
          <a:bodyPr vert="horz" lIns="0" tIns="0" rIns="0" bIns="0" rtlCol="0" anchor="t" anchorCtr="0">
            <a:noAutofit/>
          </a:bodyPr>
          <a:lstStyle>
            <a:lvl1pPr algn="l" defTabSz="914400" rtl="0" eaLnBrk="1" latinLnBrk="0" hangingPunct="1">
              <a:lnSpc>
                <a:spcPts val="2900"/>
              </a:lnSpc>
              <a:spcBef>
                <a:spcPct val="0"/>
              </a:spcBef>
              <a:buNone/>
              <a:defRPr lang="en-JM" sz="2800" kern="1200" dirty="0">
                <a:solidFill>
                  <a:srgbClr val="4F0000"/>
                </a:solidFill>
                <a:effectLst>
                  <a:outerShdw blurRad="12700" algn="ctr" rotWithShape="0">
                    <a:prstClr val="black">
                      <a:alpha val="10000"/>
                    </a:prstClr>
                  </a:outerShdw>
                </a:effectLst>
                <a:latin typeface="Source Sans Pro Semibold" pitchFamily="34" charset="-70"/>
                <a:ea typeface="+mj-ea"/>
                <a:cs typeface="+mj-cs"/>
              </a:defRPr>
            </a:lvl1pPr>
          </a:lstStyle>
          <a:p>
            <a:r>
              <a:rPr lang="en-US" dirty="0" smtClean="0"/>
              <a:t>Click </a:t>
            </a:r>
            <a:r>
              <a:rPr lang="en-US" smtClean="0"/>
              <a:t>to </a:t>
            </a:r>
            <a:r>
              <a:rPr lang="lv-LV" smtClean="0"/>
              <a:t>add</a:t>
            </a:r>
            <a:r>
              <a:rPr lang="en-US" smtClean="0"/>
              <a:t> </a:t>
            </a:r>
            <a:r>
              <a:rPr lang="lv-LV" smtClean="0"/>
              <a:t>date</a:t>
            </a:r>
            <a:endParaRPr lang="en-JM" dirty="0"/>
          </a:p>
        </p:txBody>
      </p:sp>
      <p:sp>
        <p:nvSpPr>
          <p:cNvPr id="9" name="Slide Number Placeholder 5"/>
          <p:cNvSpPr>
            <a:spLocks noGrp="1"/>
          </p:cNvSpPr>
          <p:nvPr userDrawn="1">
            <p:ph type="sldNum" sz="quarter" idx="4"/>
          </p:nvPr>
        </p:nvSpPr>
        <p:spPr>
          <a:xfrm>
            <a:off x="8305800" y="401575"/>
            <a:ext cx="304800" cy="304800"/>
          </a:xfrm>
          <a:prstGeom prst="rect">
            <a:avLst/>
          </a:prstGeom>
        </p:spPr>
        <p:txBody>
          <a:bodyPr vert="horz" lIns="0" tIns="0" rIns="0" bIns="0" rtlCol="0" anchor="t" anchorCtr="0"/>
          <a:lstStyle>
            <a:lvl1pPr algn="l">
              <a:defRPr sz="1400">
                <a:solidFill>
                  <a:schemeClr val="bg1">
                    <a:lumMod val="75000"/>
                  </a:schemeClr>
                </a:solidFill>
                <a:latin typeface="Source Sans Pro Semibold" pitchFamily="34" charset="-70"/>
              </a:defRPr>
            </a:lvl1pPr>
          </a:lstStyle>
          <a:p>
            <a:fld id="{8DF5134D-7C6B-4A7B-B28B-A8C75F870448}" type="slidenum">
              <a:rPr lang="en-JM" smtClean="0"/>
              <a:pPr/>
              <a:t>‹#›</a:t>
            </a:fld>
            <a:endParaRPr lang="en-JM"/>
          </a:p>
        </p:txBody>
      </p:sp>
      <p:sp>
        <p:nvSpPr>
          <p:cNvPr id="3" name="Text Placeholder 2"/>
          <p:cNvSpPr>
            <a:spLocks noGrp="1"/>
          </p:cNvSpPr>
          <p:nvPr userDrawn="1">
            <p:ph type="body" sz="quarter" idx="13" hasCustomPrompt="1"/>
          </p:nvPr>
        </p:nvSpPr>
        <p:spPr>
          <a:xfrm>
            <a:off x="838201" y="3676701"/>
            <a:ext cx="3117849" cy="228599"/>
          </a:xfrm>
          <a:prstGeom prst="rect">
            <a:avLst/>
          </a:prstGeom>
        </p:spPr>
        <p:txBody>
          <a:bodyPr lIns="0" tIns="72000" rIns="0" bIns="0" anchor="ctr" anchorCtr="0"/>
          <a:lstStyle>
            <a:lvl1pPr marL="0" indent="0" algn="ctr">
              <a:lnSpc>
                <a:spcPts val="1400"/>
              </a:lnSpc>
              <a:spcBef>
                <a:spcPts val="0"/>
              </a:spcBef>
              <a:buNone/>
              <a:defRPr sz="1600">
                <a:solidFill>
                  <a:schemeClr val="bg1"/>
                </a:solidFill>
                <a:latin typeface="Mentone Lig" pitchFamily="34" charset="-70"/>
              </a:defRPr>
            </a:lvl1pPr>
          </a:lstStyle>
          <a:p>
            <a:pPr lvl="0"/>
            <a:r>
              <a:rPr lang="lv-LV" smtClean="0"/>
              <a:t>Add Name</a:t>
            </a:r>
            <a:endParaRPr lang="en-US"/>
          </a:p>
        </p:txBody>
      </p:sp>
      <p:sp>
        <p:nvSpPr>
          <p:cNvPr id="56" name="Text Placeholder 55"/>
          <p:cNvSpPr>
            <a:spLocks noGrp="1"/>
          </p:cNvSpPr>
          <p:nvPr userDrawn="1">
            <p:ph type="body" sz="quarter" idx="25" hasCustomPrompt="1"/>
          </p:nvPr>
        </p:nvSpPr>
        <p:spPr>
          <a:xfrm>
            <a:off x="843685" y="4143622"/>
            <a:ext cx="3118714" cy="161341"/>
          </a:xfrm>
          <a:prstGeom prst="rect">
            <a:avLst/>
          </a:prstGeom>
        </p:spPr>
        <p:txBody>
          <a:bodyPr lIns="0" tIns="0" rIns="0" bIns="0"/>
          <a:lstStyle>
            <a:lvl1pPr marL="0" indent="0" algn="ctr">
              <a:lnSpc>
                <a:spcPts val="1400"/>
              </a:lnSpc>
              <a:spcBef>
                <a:spcPts val="0"/>
              </a:spcBef>
              <a:buNone/>
              <a:defRPr sz="1200">
                <a:solidFill>
                  <a:srgbClr val="000000"/>
                </a:solidFill>
                <a:latin typeface="Source Sans Pro" pitchFamily="34" charset="-70"/>
              </a:defRPr>
            </a:lvl1pPr>
          </a:lstStyle>
          <a:p>
            <a:pPr lvl="0"/>
            <a:r>
              <a:rPr lang="en-US" smtClean="0"/>
              <a:t>CLICK TO </a:t>
            </a:r>
            <a:r>
              <a:rPr lang="lv-LV" smtClean="0"/>
              <a:t>ADD JOB TITLE</a:t>
            </a:r>
            <a:endParaRPr lang="en-US"/>
          </a:p>
        </p:txBody>
      </p:sp>
      <p:sp>
        <p:nvSpPr>
          <p:cNvPr id="8" name="Text Placeholder 7"/>
          <p:cNvSpPr>
            <a:spLocks noGrp="1"/>
          </p:cNvSpPr>
          <p:nvPr>
            <p:ph type="body" sz="quarter" idx="26" hasCustomPrompt="1"/>
          </p:nvPr>
        </p:nvSpPr>
        <p:spPr>
          <a:xfrm>
            <a:off x="4586288" y="1359225"/>
            <a:ext cx="3719512" cy="199663"/>
          </a:xfrm>
          <a:prstGeom prst="rect">
            <a:avLst/>
          </a:prstGeom>
        </p:spPr>
        <p:txBody>
          <a:bodyPr lIns="0" tIns="0" rIns="0" bIns="0"/>
          <a:lstStyle>
            <a:lvl1pPr marL="0" indent="0">
              <a:lnSpc>
                <a:spcPts val="1700"/>
              </a:lnSpc>
              <a:spcBef>
                <a:spcPts val="0"/>
              </a:spcBef>
              <a:buNone/>
              <a:defRPr sz="1700">
                <a:solidFill>
                  <a:srgbClr val="842400"/>
                </a:solidFill>
                <a:latin typeface="Mentone Lig" pitchFamily="34" charset="-70"/>
              </a:defRPr>
            </a:lvl1pPr>
          </a:lstStyle>
          <a:p>
            <a:pPr lvl="0"/>
            <a:r>
              <a:rPr lang="lv-LV" dirty="0" smtClean="0"/>
              <a:t>Click to Add Text</a:t>
            </a:r>
            <a:endParaRPr lang="en-US" dirty="0"/>
          </a:p>
        </p:txBody>
      </p:sp>
      <p:sp>
        <p:nvSpPr>
          <p:cNvPr id="12" name="Text Placeholder 11"/>
          <p:cNvSpPr>
            <a:spLocks noGrp="1"/>
          </p:cNvSpPr>
          <p:nvPr>
            <p:ph type="body" sz="quarter" idx="27" hasCustomPrompt="1"/>
          </p:nvPr>
        </p:nvSpPr>
        <p:spPr>
          <a:xfrm>
            <a:off x="4586288" y="1588135"/>
            <a:ext cx="3719512" cy="500467"/>
          </a:xfrm>
          <a:prstGeom prst="rect">
            <a:avLst/>
          </a:prstGeom>
        </p:spPr>
        <p:txBody>
          <a:bodyPr lIns="0" tIns="0" rIns="0" bIns="0"/>
          <a:lstStyle>
            <a:lvl1pPr marL="0" indent="0">
              <a:lnSpc>
                <a:spcPts val="1300"/>
              </a:lnSpc>
              <a:spcBef>
                <a:spcPts val="0"/>
              </a:spcBef>
              <a:buNone/>
              <a:defRPr sz="1100" baseline="0">
                <a:solidFill>
                  <a:srgbClr val="000000"/>
                </a:solidFill>
                <a:latin typeface="Source Sans Pro" pitchFamily="34" charset="-70"/>
              </a:defRPr>
            </a:lvl1pPr>
          </a:lstStyle>
          <a:p>
            <a:pPr lvl="0"/>
            <a:r>
              <a:rPr lang="en-US" smtClean="0"/>
              <a:t>Click to</a:t>
            </a:r>
            <a:r>
              <a:rPr lang="lv-LV" smtClean="0"/>
              <a:t> Add Text</a:t>
            </a:r>
            <a:endParaRPr lang="en-US"/>
          </a:p>
        </p:txBody>
      </p:sp>
      <p:sp>
        <p:nvSpPr>
          <p:cNvPr id="60" name="Text Placeholder 7"/>
          <p:cNvSpPr>
            <a:spLocks noGrp="1"/>
          </p:cNvSpPr>
          <p:nvPr>
            <p:ph type="body" sz="quarter" idx="28" hasCustomPrompt="1"/>
          </p:nvPr>
        </p:nvSpPr>
        <p:spPr>
          <a:xfrm>
            <a:off x="4586288" y="2328067"/>
            <a:ext cx="3719512" cy="199663"/>
          </a:xfrm>
          <a:prstGeom prst="rect">
            <a:avLst/>
          </a:prstGeom>
        </p:spPr>
        <p:txBody>
          <a:bodyPr lIns="0" tIns="0" rIns="0" bIns="0"/>
          <a:lstStyle>
            <a:lvl1pPr marL="0" indent="0">
              <a:lnSpc>
                <a:spcPts val="1700"/>
              </a:lnSpc>
              <a:spcBef>
                <a:spcPts val="0"/>
              </a:spcBef>
              <a:buNone/>
              <a:defRPr sz="1700">
                <a:solidFill>
                  <a:srgbClr val="842400"/>
                </a:solidFill>
                <a:latin typeface="Mentone Lig" pitchFamily="34" charset="-70"/>
              </a:defRPr>
            </a:lvl1pPr>
          </a:lstStyle>
          <a:p>
            <a:pPr lvl="0"/>
            <a:r>
              <a:rPr lang="lv-LV" smtClean="0"/>
              <a:t>Click to Add Text</a:t>
            </a:r>
            <a:endParaRPr lang="en-US"/>
          </a:p>
        </p:txBody>
      </p:sp>
      <p:sp>
        <p:nvSpPr>
          <p:cNvPr id="61" name="Text Placeholder 11"/>
          <p:cNvSpPr>
            <a:spLocks noGrp="1"/>
          </p:cNvSpPr>
          <p:nvPr>
            <p:ph type="body" sz="quarter" idx="29" hasCustomPrompt="1"/>
          </p:nvPr>
        </p:nvSpPr>
        <p:spPr>
          <a:xfrm>
            <a:off x="4586288" y="2556977"/>
            <a:ext cx="3719512" cy="500467"/>
          </a:xfrm>
          <a:prstGeom prst="rect">
            <a:avLst/>
          </a:prstGeom>
        </p:spPr>
        <p:txBody>
          <a:bodyPr lIns="0" tIns="0" rIns="0" bIns="0"/>
          <a:lstStyle>
            <a:lvl1pPr marL="0" indent="0">
              <a:lnSpc>
                <a:spcPts val="1300"/>
              </a:lnSpc>
              <a:spcBef>
                <a:spcPts val="0"/>
              </a:spcBef>
              <a:buNone/>
              <a:defRPr sz="1100" baseline="0">
                <a:solidFill>
                  <a:srgbClr val="000000"/>
                </a:solidFill>
                <a:latin typeface="Source Sans Pro" pitchFamily="34" charset="-70"/>
              </a:defRPr>
            </a:lvl1pPr>
          </a:lstStyle>
          <a:p>
            <a:pPr lvl="0"/>
            <a:r>
              <a:rPr lang="en-US" smtClean="0"/>
              <a:t>Click to</a:t>
            </a:r>
            <a:r>
              <a:rPr lang="lv-LV" smtClean="0"/>
              <a:t> Add Text</a:t>
            </a:r>
            <a:endParaRPr lang="en-US"/>
          </a:p>
        </p:txBody>
      </p:sp>
      <p:sp>
        <p:nvSpPr>
          <p:cNvPr id="62" name="Text Placeholder 7"/>
          <p:cNvSpPr>
            <a:spLocks noGrp="1"/>
          </p:cNvSpPr>
          <p:nvPr>
            <p:ph type="body" sz="quarter" idx="30" hasCustomPrompt="1"/>
          </p:nvPr>
        </p:nvSpPr>
        <p:spPr>
          <a:xfrm>
            <a:off x="4586288" y="3241137"/>
            <a:ext cx="3719512" cy="199663"/>
          </a:xfrm>
          <a:prstGeom prst="rect">
            <a:avLst/>
          </a:prstGeom>
        </p:spPr>
        <p:txBody>
          <a:bodyPr lIns="0" tIns="0" rIns="0" bIns="0"/>
          <a:lstStyle>
            <a:lvl1pPr marL="0" indent="0">
              <a:lnSpc>
                <a:spcPts val="1700"/>
              </a:lnSpc>
              <a:spcBef>
                <a:spcPts val="0"/>
              </a:spcBef>
              <a:buNone/>
              <a:defRPr sz="1700">
                <a:solidFill>
                  <a:srgbClr val="842400"/>
                </a:solidFill>
                <a:latin typeface="Mentone Lig" pitchFamily="34" charset="-70"/>
              </a:defRPr>
            </a:lvl1pPr>
          </a:lstStyle>
          <a:p>
            <a:pPr lvl="0"/>
            <a:r>
              <a:rPr lang="lv-LV" smtClean="0"/>
              <a:t>Click to Add Text</a:t>
            </a:r>
            <a:endParaRPr lang="en-US"/>
          </a:p>
        </p:txBody>
      </p:sp>
      <p:sp>
        <p:nvSpPr>
          <p:cNvPr id="63" name="Text Placeholder 11"/>
          <p:cNvSpPr>
            <a:spLocks noGrp="1"/>
          </p:cNvSpPr>
          <p:nvPr>
            <p:ph type="body" sz="quarter" idx="31" hasCustomPrompt="1"/>
          </p:nvPr>
        </p:nvSpPr>
        <p:spPr>
          <a:xfrm>
            <a:off x="4586288" y="3470047"/>
            <a:ext cx="3719512" cy="500467"/>
          </a:xfrm>
          <a:prstGeom prst="rect">
            <a:avLst/>
          </a:prstGeom>
        </p:spPr>
        <p:txBody>
          <a:bodyPr lIns="0" tIns="0" rIns="0" bIns="0"/>
          <a:lstStyle>
            <a:lvl1pPr marL="0" indent="0">
              <a:lnSpc>
                <a:spcPts val="1300"/>
              </a:lnSpc>
              <a:spcBef>
                <a:spcPts val="0"/>
              </a:spcBef>
              <a:buNone/>
              <a:defRPr sz="1100" baseline="0">
                <a:solidFill>
                  <a:srgbClr val="000000"/>
                </a:solidFill>
                <a:latin typeface="Source Sans Pro" pitchFamily="34" charset="-70"/>
              </a:defRPr>
            </a:lvl1pPr>
          </a:lstStyle>
          <a:p>
            <a:pPr lvl="0"/>
            <a:r>
              <a:rPr lang="en-US" smtClean="0"/>
              <a:t>Click to</a:t>
            </a:r>
            <a:r>
              <a:rPr lang="lv-LV" smtClean="0"/>
              <a:t> Add Text</a:t>
            </a:r>
            <a:endParaRPr lang="en-US"/>
          </a:p>
        </p:txBody>
      </p:sp>
      <p:sp>
        <p:nvSpPr>
          <p:cNvPr id="18" name="Text Placeholder 38"/>
          <p:cNvSpPr>
            <a:spLocks noGrp="1"/>
          </p:cNvSpPr>
          <p:nvPr>
            <p:ph type="body" sz="quarter" idx="12" hasCustomPrompt="1"/>
          </p:nvPr>
        </p:nvSpPr>
        <p:spPr>
          <a:xfrm>
            <a:off x="822836" y="709726"/>
            <a:ext cx="7462723" cy="235044"/>
          </a:xfrm>
          <a:prstGeom prst="rect">
            <a:avLst/>
          </a:prstGeom>
        </p:spPr>
        <p:txBody>
          <a:bodyPr lIns="0" tIns="0" rIns="0" bIns="0"/>
          <a:lstStyle>
            <a:lvl1pPr marL="0" indent="0" algn="l">
              <a:lnSpc>
                <a:spcPts val="1800"/>
              </a:lnSpc>
              <a:spcBef>
                <a:spcPts val="0"/>
              </a:spcBef>
              <a:buNone/>
              <a:defRPr sz="1600">
                <a:solidFill>
                  <a:schemeClr val="tx1"/>
                </a:solidFill>
                <a:latin typeface="Source Sans Pro Light" pitchFamily="34" charset="-70"/>
              </a:defRPr>
            </a:lvl1pPr>
          </a:lstStyle>
          <a:p>
            <a:pPr lvl="0"/>
            <a:r>
              <a:rPr lang="en-US" smtClean="0"/>
              <a:t>Click to </a:t>
            </a:r>
            <a:r>
              <a:rPr lang="lv-LV" smtClean="0"/>
              <a:t>add</a:t>
            </a:r>
            <a:r>
              <a:rPr lang="en-US" smtClean="0"/>
              <a:t> </a:t>
            </a:r>
            <a:r>
              <a:rPr lang="lv-LV" smtClean="0"/>
              <a:t>subtitle</a:t>
            </a:r>
            <a:endParaRPr lang="en-US"/>
          </a:p>
        </p:txBody>
      </p:sp>
      <p:sp>
        <p:nvSpPr>
          <p:cNvPr id="19" name="Footer Placeholder 4"/>
          <p:cNvSpPr>
            <a:spLocks noGrp="1"/>
          </p:cNvSpPr>
          <p:nvPr>
            <p:ph type="ftr" sz="quarter" idx="3"/>
          </p:nvPr>
        </p:nvSpPr>
        <p:spPr>
          <a:xfrm>
            <a:off x="0" y="4796180"/>
            <a:ext cx="9144000" cy="292894"/>
          </a:xfrm>
          <a:prstGeom prst="rect">
            <a:avLst/>
          </a:prstGeom>
        </p:spPr>
        <p:txBody>
          <a:bodyPr vert="horz" lIns="0" tIns="0" rIns="0" bIns="0" rtlCol="0" anchor="ctr"/>
          <a:lstStyle>
            <a:lvl1pPr marL="0" algn="ctr" defTabSz="914400" rtl="0" eaLnBrk="1" latinLnBrk="0" hangingPunct="1">
              <a:defRPr lang="lv-LV" sz="1200" b="0" kern="1200" smtClean="0">
                <a:solidFill>
                  <a:srgbClr val="4F0000"/>
                </a:solidFill>
                <a:effectLst>
                  <a:outerShdw blurRad="12700" algn="ctr" rotWithShape="0">
                    <a:prstClr val="black">
                      <a:alpha val="10000"/>
                    </a:prstClr>
                  </a:outerShdw>
                </a:effectLst>
                <a:latin typeface="Source Sans Pro Light"/>
                <a:ea typeface="+mn-ea"/>
                <a:cs typeface="Source Sans Pro Light"/>
              </a:defRPr>
            </a:lvl1pPr>
          </a:lstStyle>
          <a:p>
            <a:r>
              <a:rPr lang="en-US" dirty="0" smtClean="0"/>
              <a:t>800.541.3938</a:t>
            </a:r>
            <a:r>
              <a:rPr lang="en-US" dirty="0" smtClean="0">
                <a:ea typeface="Wingdings"/>
                <a:sym typeface="Wingdings"/>
              </a:rPr>
              <a:t>   </a:t>
            </a:r>
            <a:r>
              <a:rPr lang="en-US" dirty="0" smtClean="0">
                <a:solidFill>
                  <a:srgbClr val="BF8B06"/>
                </a:solidFill>
                <a:ea typeface="Wingdings"/>
                <a:sym typeface="Wingdings"/>
              </a:rPr>
              <a:t></a:t>
            </a:r>
            <a:r>
              <a:rPr lang="en-US" dirty="0" smtClean="0">
                <a:ea typeface="Wingdings"/>
                <a:sym typeface="Wingdings"/>
              </a:rPr>
              <a:t>   </a:t>
            </a:r>
            <a:r>
              <a:rPr lang="en-US" dirty="0" err="1" smtClean="0"/>
              <a:t>www.penchecks.com</a:t>
            </a:r>
            <a:endParaRPr lang="en-US" dirty="0"/>
          </a:p>
        </p:txBody>
      </p:sp>
    </p:spTree>
    <p:extLst>
      <p:ext uri="{BB962C8B-B14F-4D97-AF65-F5344CB8AC3E}">
        <p14:creationId xmlns:p14="http://schemas.microsoft.com/office/powerpoint/2010/main" val="1416561145"/>
      </p:ext>
    </p:extLst>
  </p:cSld>
  <p:clrMapOvr>
    <a:masterClrMapping/>
  </p:clrMapOvr>
  <p:timing>
    <p:tnLst>
      <p:par>
        <p:cTn id="1" dur="indefinite" restart="never" nodeType="tmRoot"/>
      </p:par>
    </p:tnLst>
  </p:timing>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Member Team Slide">
    <p:spTree>
      <p:nvGrpSpPr>
        <p:cNvPr id="1" name=""/>
        <p:cNvGrpSpPr/>
        <p:nvPr/>
      </p:nvGrpSpPr>
      <p:grpSpPr>
        <a:xfrm>
          <a:off x="0" y="0"/>
          <a:ext cx="0" cy="0"/>
          <a:chOff x="0" y="0"/>
          <a:chExt cx="0" cy="0"/>
        </a:xfrm>
      </p:grpSpPr>
      <p:grpSp>
        <p:nvGrpSpPr>
          <p:cNvPr id="2" name="Group 1"/>
          <p:cNvGrpSpPr/>
          <p:nvPr userDrawn="1"/>
        </p:nvGrpSpPr>
        <p:grpSpPr>
          <a:xfrm>
            <a:off x="838200" y="3660495"/>
            <a:ext cx="2057810" cy="352698"/>
            <a:chOff x="838200" y="3660495"/>
            <a:chExt cx="2057810" cy="352698"/>
          </a:xfrm>
          <a:solidFill>
            <a:srgbClr val="BF8B06"/>
          </a:solidFill>
        </p:grpSpPr>
        <p:sp>
          <p:nvSpPr>
            <p:cNvPr id="19" name="Rectangle 18"/>
            <p:cNvSpPr/>
            <p:nvPr userDrawn="1"/>
          </p:nvSpPr>
          <p:spPr>
            <a:xfrm>
              <a:off x="838200" y="3660495"/>
              <a:ext cx="2057810" cy="280699"/>
            </a:xfrm>
            <a:prstGeom prst="rect">
              <a:avLst/>
            </a:prstGeom>
            <a:grpFill/>
            <a:ln w="3175">
              <a:noFill/>
            </a:ln>
            <a:effectLst>
              <a:outerShdw blurRad="38100" dist="12700" dir="5400000" algn="t"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Isosceles Triangle 19"/>
            <p:cNvSpPr>
              <a:spLocks noChangeAspect="1"/>
            </p:cNvSpPr>
            <p:nvPr userDrawn="1"/>
          </p:nvSpPr>
          <p:spPr>
            <a:xfrm rot="10800000">
              <a:off x="1790121" y="3941193"/>
              <a:ext cx="153967" cy="72000"/>
            </a:xfrm>
            <a:prstGeom prst="triangle">
              <a:avLst/>
            </a:prstGeom>
            <a:gr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1" name="Picture Placeholder 20"/>
          <p:cNvSpPr>
            <a:spLocks noGrp="1"/>
          </p:cNvSpPr>
          <p:nvPr userDrawn="1">
            <p:ph type="pic" sz="quarter" idx="17" hasCustomPrompt="1"/>
          </p:nvPr>
        </p:nvSpPr>
        <p:spPr>
          <a:xfrm>
            <a:off x="838198" y="1360147"/>
            <a:ext cx="2057402" cy="2303477"/>
          </a:xfrm>
          <a:prstGeom prst="rect">
            <a:avLst/>
          </a:prstGeom>
          <a:effectLst>
            <a:outerShdw blurRad="38100" dist="12700" algn="ctr" rotWithShape="0">
              <a:prstClr val="black">
                <a:alpha val="14000"/>
              </a:prstClr>
            </a:outerShdw>
          </a:effectLst>
        </p:spPr>
        <p:txBody>
          <a:bodyPr lIns="108000" tIns="36000" rIns="0" bIns="0" anchor="t" anchorCtr="0"/>
          <a:lstStyle>
            <a:lvl1pPr marL="0" indent="0">
              <a:buNone/>
              <a:defRPr sz="12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4" name="Title Placeholder 1"/>
          <p:cNvSpPr>
            <a:spLocks noGrp="1"/>
          </p:cNvSpPr>
          <p:nvPr userDrawn="1">
            <p:ph type="title" hasCustomPrompt="1"/>
          </p:nvPr>
        </p:nvSpPr>
        <p:spPr>
          <a:xfrm>
            <a:off x="808939" y="408890"/>
            <a:ext cx="7482231" cy="304800"/>
          </a:xfrm>
          <a:prstGeom prst="rect">
            <a:avLst/>
          </a:prstGeom>
        </p:spPr>
        <p:txBody>
          <a:bodyPr vert="horz" lIns="0" tIns="0" rIns="0" bIns="0" rtlCol="0" anchor="t" anchorCtr="0">
            <a:noAutofit/>
          </a:bodyPr>
          <a:lstStyle>
            <a:lvl1pPr algn="l" defTabSz="914400" rtl="0" eaLnBrk="1" latinLnBrk="0" hangingPunct="1">
              <a:lnSpc>
                <a:spcPts val="2900"/>
              </a:lnSpc>
              <a:spcBef>
                <a:spcPct val="0"/>
              </a:spcBef>
              <a:buNone/>
              <a:defRPr lang="en-JM" sz="2800" kern="1200" dirty="0">
                <a:solidFill>
                  <a:srgbClr val="4F0000"/>
                </a:solidFill>
                <a:effectLst>
                  <a:outerShdw blurRad="12700" algn="ctr" rotWithShape="0">
                    <a:prstClr val="black">
                      <a:alpha val="10000"/>
                    </a:prstClr>
                  </a:outerShdw>
                </a:effectLst>
                <a:latin typeface="Source Sans Pro Semibold" pitchFamily="34" charset="-70"/>
                <a:ea typeface="+mj-ea"/>
                <a:cs typeface="+mj-cs"/>
              </a:defRPr>
            </a:lvl1pPr>
          </a:lstStyle>
          <a:p>
            <a:r>
              <a:rPr lang="en-US" dirty="0" smtClean="0"/>
              <a:t>Click </a:t>
            </a:r>
            <a:r>
              <a:rPr lang="en-US" smtClean="0"/>
              <a:t>to </a:t>
            </a:r>
            <a:r>
              <a:rPr lang="lv-LV" smtClean="0"/>
              <a:t>add</a:t>
            </a:r>
            <a:r>
              <a:rPr lang="en-US" smtClean="0"/>
              <a:t> </a:t>
            </a:r>
            <a:r>
              <a:rPr lang="lv-LV" smtClean="0"/>
              <a:t>date</a:t>
            </a:r>
            <a:endParaRPr lang="en-JM" dirty="0"/>
          </a:p>
        </p:txBody>
      </p:sp>
      <p:sp>
        <p:nvSpPr>
          <p:cNvPr id="9" name="Slide Number Placeholder 5"/>
          <p:cNvSpPr>
            <a:spLocks noGrp="1"/>
          </p:cNvSpPr>
          <p:nvPr userDrawn="1">
            <p:ph type="sldNum" sz="quarter" idx="4"/>
          </p:nvPr>
        </p:nvSpPr>
        <p:spPr>
          <a:xfrm>
            <a:off x="8305800" y="401575"/>
            <a:ext cx="304800" cy="304800"/>
          </a:xfrm>
          <a:prstGeom prst="rect">
            <a:avLst/>
          </a:prstGeom>
        </p:spPr>
        <p:txBody>
          <a:bodyPr vert="horz" lIns="0" tIns="0" rIns="0" bIns="0" rtlCol="0" anchor="t" anchorCtr="0"/>
          <a:lstStyle>
            <a:lvl1pPr algn="l">
              <a:defRPr sz="1400">
                <a:solidFill>
                  <a:schemeClr val="bg1">
                    <a:lumMod val="75000"/>
                  </a:schemeClr>
                </a:solidFill>
                <a:latin typeface="Source Sans Pro Semibold" pitchFamily="34" charset="-70"/>
              </a:defRPr>
            </a:lvl1pPr>
          </a:lstStyle>
          <a:p>
            <a:fld id="{8DF5134D-7C6B-4A7B-B28B-A8C75F870448}" type="slidenum">
              <a:rPr lang="en-JM" smtClean="0"/>
              <a:pPr/>
              <a:t>‹#›</a:t>
            </a:fld>
            <a:endParaRPr lang="en-JM"/>
          </a:p>
        </p:txBody>
      </p:sp>
      <p:sp>
        <p:nvSpPr>
          <p:cNvPr id="3" name="Text Placeholder 2"/>
          <p:cNvSpPr>
            <a:spLocks noGrp="1"/>
          </p:cNvSpPr>
          <p:nvPr userDrawn="1">
            <p:ph type="body" sz="quarter" idx="13" hasCustomPrompt="1"/>
          </p:nvPr>
        </p:nvSpPr>
        <p:spPr>
          <a:xfrm>
            <a:off x="838201" y="3682044"/>
            <a:ext cx="2057399" cy="228599"/>
          </a:xfrm>
          <a:prstGeom prst="rect">
            <a:avLst/>
          </a:prstGeom>
        </p:spPr>
        <p:txBody>
          <a:bodyPr lIns="0" tIns="72000" rIns="0" bIns="0" anchor="ctr" anchorCtr="0"/>
          <a:lstStyle>
            <a:lvl1pPr marL="0" indent="0" algn="ctr">
              <a:lnSpc>
                <a:spcPts val="1400"/>
              </a:lnSpc>
              <a:spcBef>
                <a:spcPts val="0"/>
              </a:spcBef>
              <a:buNone/>
              <a:defRPr sz="1600">
                <a:solidFill>
                  <a:schemeClr val="bg1"/>
                </a:solidFill>
                <a:latin typeface="Mentone Lig" pitchFamily="34" charset="-70"/>
              </a:defRPr>
            </a:lvl1pPr>
          </a:lstStyle>
          <a:p>
            <a:pPr lvl="0"/>
            <a:r>
              <a:rPr lang="lv-LV" dirty="0" smtClean="0"/>
              <a:t>Add Name</a:t>
            </a:r>
            <a:endParaRPr lang="en-US" dirty="0"/>
          </a:p>
        </p:txBody>
      </p:sp>
      <p:sp>
        <p:nvSpPr>
          <p:cNvPr id="56" name="Text Placeholder 55"/>
          <p:cNvSpPr>
            <a:spLocks noGrp="1"/>
          </p:cNvSpPr>
          <p:nvPr userDrawn="1">
            <p:ph type="body" sz="quarter" idx="25" hasCustomPrompt="1"/>
          </p:nvPr>
        </p:nvSpPr>
        <p:spPr>
          <a:xfrm>
            <a:off x="843685" y="4158734"/>
            <a:ext cx="2052325" cy="161097"/>
          </a:xfrm>
          <a:prstGeom prst="rect">
            <a:avLst/>
          </a:prstGeom>
        </p:spPr>
        <p:txBody>
          <a:bodyPr lIns="0" tIns="0" rIns="0" bIns="0"/>
          <a:lstStyle>
            <a:lvl1pPr marL="0" indent="0" algn="ctr">
              <a:lnSpc>
                <a:spcPts val="1400"/>
              </a:lnSpc>
              <a:spcBef>
                <a:spcPts val="0"/>
              </a:spcBef>
              <a:buNone/>
              <a:defRPr sz="1200">
                <a:solidFill>
                  <a:schemeClr val="tx1"/>
                </a:solidFill>
                <a:latin typeface="Source Sans Pro" pitchFamily="34" charset="-70"/>
              </a:defRPr>
            </a:lvl1pPr>
          </a:lstStyle>
          <a:p>
            <a:pPr lvl="0"/>
            <a:r>
              <a:rPr lang="en-US" smtClean="0"/>
              <a:t>CLICK TO </a:t>
            </a:r>
            <a:r>
              <a:rPr lang="lv-LV" smtClean="0"/>
              <a:t>ADD JOB TITLE</a:t>
            </a:r>
            <a:endParaRPr lang="en-US"/>
          </a:p>
        </p:txBody>
      </p:sp>
      <p:sp>
        <p:nvSpPr>
          <p:cNvPr id="8" name="Text Placeholder 7"/>
          <p:cNvSpPr>
            <a:spLocks noGrp="1"/>
          </p:cNvSpPr>
          <p:nvPr>
            <p:ph type="body" sz="quarter" idx="26" hasCustomPrompt="1"/>
          </p:nvPr>
        </p:nvSpPr>
        <p:spPr>
          <a:xfrm>
            <a:off x="3276600" y="1370252"/>
            <a:ext cx="2573942" cy="199663"/>
          </a:xfrm>
          <a:prstGeom prst="rect">
            <a:avLst/>
          </a:prstGeom>
        </p:spPr>
        <p:txBody>
          <a:bodyPr lIns="0" tIns="0" rIns="0" bIns="0"/>
          <a:lstStyle>
            <a:lvl1pPr marL="0" indent="0" algn="ctr">
              <a:lnSpc>
                <a:spcPts val="1700"/>
              </a:lnSpc>
              <a:spcBef>
                <a:spcPts val="0"/>
              </a:spcBef>
              <a:buNone/>
              <a:defRPr sz="1700">
                <a:solidFill>
                  <a:srgbClr val="842400"/>
                </a:solidFill>
                <a:latin typeface="Mentone Lig" pitchFamily="34" charset="-70"/>
              </a:defRPr>
            </a:lvl1pPr>
          </a:lstStyle>
          <a:p>
            <a:pPr lvl="0"/>
            <a:r>
              <a:rPr lang="lv-LV" smtClean="0"/>
              <a:t>Click to Add Text</a:t>
            </a:r>
            <a:endParaRPr lang="en-US"/>
          </a:p>
        </p:txBody>
      </p:sp>
      <p:sp>
        <p:nvSpPr>
          <p:cNvPr id="12" name="Text Placeholder 11"/>
          <p:cNvSpPr>
            <a:spLocks noGrp="1"/>
          </p:cNvSpPr>
          <p:nvPr>
            <p:ph type="body" sz="quarter" idx="27" hasCustomPrompt="1"/>
          </p:nvPr>
        </p:nvSpPr>
        <p:spPr>
          <a:xfrm>
            <a:off x="3276600" y="1599162"/>
            <a:ext cx="2573942" cy="656793"/>
          </a:xfrm>
          <a:prstGeom prst="rect">
            <a:avLst/>
          </a:prstGeom>
        </p:spPr>
        <p:txBody>
          <a:bodyPr lIns="0" tIns="0" rIns="0" bIns="0"/>
          <a:lstStyle>
            <a:lvl1pPr marL="0" indent="0">
              <a:lnSpc>
                <a:spcPts val="1300"/>
              </a:lnSpc>
              <a:spcBef>
                <a:spcPts val="0"/>
              </a:spcBef>
              <a:buNone/>
              <a:defRPr sz="1100" baseline="0">
                <a:solidFill>
                  <a:schemeClr val="tx1"/>
                </a:solidFill>
                <a:latin typeface="Source Sans Pro" pitchFamily="34" charset="-70"/>
              </a:defRPr>
            </a:lvl1pPr>
          </a:lstStyle>
          <a:p>
            <a:pPr lvl="0"/>
            <a:r>
              <a:rPr lang="en-US" smtClean="0"/>
              <a:t>Click to</a:t>
            </a:r>
            <a:r>
              <a:rPr lang="lv-LV" smtClean="0"/>
              <a:t> Add Text</a:t>
            </a:r>
            <a:endParaRPr lang="en-US"/>
          </a:p>
        </p:txBody>
      </p:sp>
      <p:sp>
        <p:nvSpPr>
          <p:cNvPr id="60" name="Text Placeholder 7"/>
          <p:cNvSpPr>
            <a:spLocks noGrp="1"/>
          </p:cNvSpPr>
          <p:nvPr>
            <p:ph type="body" sz="quarter" idx="28" hasCustomPrompt="1"/>
          </p:nvPr>
        </p:nvSpPr>
        <p:spPr>
          <a:xfrm>
            <a:off x="3276600" y="2420309"/>
            <a:ext cx="2573942" cy="199663"/>
          </a:xfrm>
          <a:prstGeom prst="rect">
            <a:avLst/>
          </a:prstGeom>
        </p:spPr>
        <p:txBody>
          <a:bodyPr lIns="0" tIns="0" rIns="0" bIns="0"/>
          <a:lstStyle>
            <a:lvl1pPr marL="0" indent="0" algn="ctr">
              <a:lnSpc>
                <a:spcPts val="1700"/>
              </a:lnSpc>
              <a:spcBef>
                <a:spcPts val="0"/>
              </a:spcBef>
              <a:buNone/>
              <a:defRPr sz="1700">
                <a:solidFill>
                  <a:srgbClr val="842400"/>
                </a:solidFill>
                <a:latin typeface="Mentone Lig" pitchFamily="34" charset="-70"/>
              </a:defRPr>
            </a:lvl1pPr>
          </a:lstStyle>
          <a:p>
            <a:pPr lvl="0"/>
            <a:r>
              <a:rPr lang="lv-LV" smtClean="0"/>
              <a:t>Click to Add Text</a:t>
            </a:r>
            <a:endParaRPr lang="en-US"/>
          </a:p>
        </p:txBody>
      </p:sp>
      <p:sp>
        <p:nvSpPr>
          <p:cNvPr id="61" name="Text Placeholder 11"/>
          <p:cNvSpPr>
            <a:spLocks noGrp="1"/>
          </p:cNvSpPr>
          <p:nvPr>
            <p:ph type="body" sz="quarter" idx="29" hasCustomPrompt="1"/>
          </p:nvPr>
        </p:nvSpPr>
        <p:spPr>
          <a:xfrm>
            <a:off x="3281945" y="2649219"/>
            <a:ext cx="2567764" cy="1308632"/>
          </a:xfrm>
          <a:prstGeom prst="rect">
            <a:avLst/>
          </a:prstGeom>
        </p:spPr>
        <p:txBody>
          <a:bodyPr lIns="0" tIns="0" rIns="0" bIns="0"/>
          <a:lstStyle>
            <a:lvl1pPr marL="0" indent="0">
              <a:lnSpc>
                <a:spcPts val="1300"/>
              </a:lnSpc>
              <a:spcBef>
                <a:spcPts val="0"/>
              </a:spcBef>
              <a:buNone/>
              <a:defRPr sz="1100" baseline="0">
                <a:solidFill>
                  <a:schemeClr val="tx1"/>
                </a:solidFill>
                <a:latin typeface="Source Sans Pro" pitchFamily="34" charset="-70"/>
              </a:defRPr>
            </a:lvl1pPr>
          </a:lstStyle>
          <a:p>
            <a:pPr lvl="0"/>
            <a:r>
              <a:rPr lang="en-US" smtClean="0"/>
              <a:t>Click to</a:t>
            </a:r>
            <a:r>
              <a:rPr lang="lv-LV" smtClean="0"/>
              <a:t> Add Text</a:t>
            </a:r>
            <a:endParaRPr lang="en-US"/>
          </a:p>
        </p:txBody>
      </p:sp>
      <p:grpSp>
        <p:nvGrpSpPr>
          <p:cNvPr id="33" name="Group 32"/>
          <p:cNvGrpSpPr/>
          <p:nvPr userDrawn="1"/>
        </p:nvGrpSpPr>
        <p:grpSpPr>
          <a:xfrm>
            <a:off x="6230457" y="3660495"/>
            <a:ext cx="2057810" cy="352698"/>
            <a:chOff x="838200" y="3660495"/>
            <a:chExt cx="2057810" cy="352698"/>
          </a:xfrm>
          <a:solidFill>
            <a:srgbClr val="BF8B06"/>
          </a:solidFill>
        </p:grpSpPr>
        <p:sp>
          <p:nvSpPr>
            <p:cNvPr id="34" name="Rectangle 33"/>
            <p:cNvSpPr/>
            <p:nvPr userDrawn="1"/>
          </p:nvSpPr>
          <p:spPr>
            <a:xfrm>
              <a:off x="838200" y="3660495"/>
              <a:ext cx="2057810" cy="280699"/>
            </a:xfrm>
            <a:prstGeom prst="rect">
              <a:avLst/>
            </a:prstGeom>
            <a:grpFill/>
            <a:ln w="3175">
              <a:noFill/>
            </a:ln>
            <a:effectLst>
              <a:outerShdw blurRad="38100" dist="12700" dir="5400000" algn="t"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5" name="Isosceles Triangle 34"/>
            <p:cNvSpPr>
              <a:spLocks noChangeAspect="1"/>
            </p:cNvSpPr>
            <p:nvPr userDrawn="1"/>
          </p:nvSpPr>
          <p:spPr>
            <a:xfrm rot="10800000">
              <a:off x="1790121" y="3941193"/>
              <a:ext cx="153967" cy="72000"/>
            </a:xfrm>
            <a:prstGeom prst="triangle">
              <a:avLst/>
            </a:prstGeom>
            <a:gr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38" name="Picture Placeholder 20"/>
          <p:cNvSpPr>
            <a:spLocks noGrp="1"/>
          </p:cNvSpPr>
          <p:nvPr>
            <p:ph type="pic" sz="quarter" idx="30" hasCustomPrompt="1"/>
          </p:nvPr>
        </p:nvSpPr>
        <p:spPr>
          <a:xfrm>
            <a:off x="6230455" y="1360147"/>
            <a:ext cx="2057402" cy="2303477"/>
          </a:xfrm>
          <a:prstGeom prst="rect">
            <a:avLst/>
          </a:prstGeom>
          <a:effectLst>
            <a:outerShdw blurRad="38100" dist="12700" algn="ctr" rotWithShape="0">
              <a:prstClr val="black">
                <a:alpha val="14000"/>
              </a:prstClr>
            </a:outerShdw>
          </a:effectLst>
        </p:spPr>
        <p:txBody>
          <a:bodyPr lIns="108000" tIns="36000" rIns="0" bIns="0" anchor="t" anchorCtr="0"/>
          <a:lstStyle>
            <a:lvl1pPr marL="0" indent="0">
              <a:buNone/>
              <a:defRPr sz="12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39" name="Text Placeholder 2"/>
          <p:cNvSpPr>
            <a:spLocks noGrp="1"/>
          </p:cNvSpPr>
          <p:nvPr>
            <p:ph type="body" sz="quarter" idx="31" hasCustomPrompt="1"/>
          </p:nvPr>
        </p:nvSpPr>
        <p:spPr>
          <a:xfrm>
            <a:off x="6230458" y="3682044"/>
            <a:ext cx="2057399" cy="228599"/>
          </a:xfrm>
          <a:prstGeom prst="rect">
            <a:avLst/>
          </a:prstGeom>
        </p:spPr>
        <p:txBody>
          <a:bodyPr lIns="0" tIns="72000" rIns="0" bIns="0" anchor="ctr" anchorCtr="0"/>
          <a:lstStyle>
            <a:lvl1pPr marL="0" indent="0" algn="ctr">
              <a:lnSpc>
                <a:spcPts val="1400"/>
              </a:lnSpc>
              <a:spcBef>
                <a:spcPts val="0"/>
              </a:spcBef>
              <a:buNone/>
              <a:defRPr sz="1600">
                <a:solidFill>
                  <a:schemeClr val="bg1"/>
                </a:solidFill>
                <a:latin typeface="Mentone Lig" pitchFamily="34" charset="-70"/>
              </a:defRPr>
            </a:lvl1pPr>
          </a:lstStyle>
          <a:p>
            <a:pPr lvl="0"/>
            <a:r>
              <a:rPr lang="lv-LV" smtClean="0"/>
              <a:t>Add Name</a:t>
            </a:r>
            <a:endParaRPr lang="en-US"/>
          </a:p>
        </p:txBody>
      </p:sp>
      <p:sp>
        <p:nvSpPr>
          <p:cNvPr id="40" name="Text Placeholder 55"/>
          <p:cNvSpPr>
            <a:spLocks noGrp="1"/>
          </p:cNvSpPr>
          <p:nvPr>
            <p:ph type="body" sz="quarter" idx="32" hasCustomPrompt="1"/>
          </p:nvPr>
        </p:nvSpPr>
        <p:spPr>
          <a:xfrm>
            <a:off x="6235942" y="4158734"/>
            <a:ext cx="2052325" cy="161097"/>
          </a:xfrm>
          <a:prstGeom prst="rect">
            <a:avLst/>
          </a:prstGeom>
        </p:spPr>
        <p:txBody>
          <a:bodyPr lIns="0" tIns="0" rIns="0" bIns="0"/>
          <a:lstStyle>
            <a:lvl1pPr marL="0" indent="0" algn="ctr">
              <a:lnSpc>
                <a:spcPts val="1400"/>
              </a:lnSpc>
              <a:spcBef>
                <a:spcPts val="0"/>
              </a:spcBef>
              <a:buNone/>
              <a:defRPr sz="1200">
                <a:solidFill>
                  <a:schemeClr val="tx1"/>
                </a:solidFill>
                <a:latin typeface="Source Sans Pro" pitchFamily="34" charset="-70"/>
              </a:defRPr>
            </a:lvl1pPr>
          </a:lstStyle>
          <a:p>
            <a:pPr lvl="0"/>
            <a:r>
              <a:rPr lang="en-US" smtClean="0"/>
              <a:t>CLICK TO </a:t>
            </a:r>
            <a:r>
              <a:rPr lang="lv-LV" smtClean="0"/>
              <a:t>ADD JOB TITLE</a:t>
            </a:r>
            <a:endParaRPr lang="en-US"/>
          </a:p>
        </p:txBody>
      </p:sp>
      <p:sp>
        <p:nvSpPr>
          <p:cNvPr id="22" name="Text Placeholder 38"/>
          <p:cNvSpPr>
            <a:spLocks noGrp="1"/>
          </p:cNvSpPr>
          <p:nvPr>
            <p:ph type="body" sz="quarter" idx="12" hasCustomPrompt="1"/>
          </p:nvPr>
        </p:nvSpPr>
        <p:spPr>
          <a:xfrm>
            <a:off x="822836" y="709726"/>
            <a:ext cx="7462723" cy="235044"/>
          </a:xfrm>
          <a:prstGeom prst="rect">
            <a:avLst/>
          </a:prstGeom>
        </p:spPr>
        <p:txBody>
          <a:bodyPr lIns="0" tIns="0" rIns="0" bIns="0"/>
          <a:lstStyle>
            <a:lvl1pPr marL="0" indent="0" algn="l">
              <a:lnSpc>
                <a:spcPts val="1800"/>
              </a:lnSpc>
              <a:spcBef>
                <a:spcPts val="0"/>
              </a:spcBef>
              <a:buNone/>
              <a:defRPr sz="1600">
                <a:solidFill>
                  <a:schemeClr val="tx1"/>
                </a:solidFill>
                <a:latin typeface="Source Sans Pro Light" pitchFamily="34" charset="-70"/>
              </a:defRPr>
            </a:lvl1pPr>
          </a:lstStyle>
          <a:p>
            <a:pPr lvl="0"/>
            <a:r>
              <a:rPr lang="en-US" smtClean="0"/>
              <a:t>Click to </a:t>
            </a:r>
            <a:r>
              <a:rPr lang="lv-LV" smtClean="0"/>
              <a:t>add</a:t>
            </a:r>
            <a:r>
              <a:rPr lang="en-US" smtClean="0"/>
              <a:t> </a:t>
            </a:r>
            <a:r>
              <a:rPr lang="lv-LV" smtClean="0"/>
              <a:t>subtitle</a:t>
            </a:r>
            <a:endParaRPr lang="en-US"/>
          </a:p>
        </p:txBody>
      </p:sp>
      <p:sp>
        <p:nvSpPr>
          <p:cNvPr id="23" name="Footer Placeholder 4"/>
          <p:cNvSpPr>
            <a:spLocks noGrp="1"/>
          </p:cNvSpPr>
          <p:nvPr>
            <p:ph type="ftr" sz="quarter" idx="3"/>
          </p:nvPr>
        </p:nvSpPr>
        <p:spPr>
          <a:xfrm>
            <a:off x="0" y="4796180"/>
            <a:ext cx="9144000" cy="292894"/>
          </a:xfrm>
          <a:prstGeom prst="rect">
            <a:avLst/>
          </a:prstGeom>
        </p:spPr>
        <p:txBody>
          <a:bodyPr vert="horz" lIns="0" tIns="0" rIns="0" bIns="0" rtlCol="0" anchor="ctr"/>
          <a:lstStyle>
            <a:lvl1pPr marL="0" algn="ctr" defTabSz="914400" rtl="0" eaLnBrk="1" latinLnBrk="0" hangingPunct="1">
              <a:defRPr lang="lv-LV" sz="1200" b="0" kern="1200" smtClean="0">
                <a:solidFill>
                  <a:srgbClr val="4F0000"/>
                </a:solidFill>
                <a:effectLst>
                  <a:outerShdw blurRad="12700" algn="ctr" rotWithShape="0">
                    <a:prstClr val="black">
                      <a:alpha val="10000"/>
                    </a:prstClr>
                  </a:outerShdw>
                </a:effectLst>
                <a:latin typeface="Source Sans Pro Light"/>
                <a:ea typeface="+mn-ea"/>
                <a:cs typeface="Source Sans Pro Light"/>
              </a:defRPr>
            </a:lvl1pPr>
          </a:lstStyle>
          <a:p>
            <a:r>
              <a:rPr lang="en-US" dirty="0" smtClean="0"/>
              <a:t>800.541.3938</a:t>
            </a:r>
            <a:r>
              <a:rPr lang="en-US" dirty="0" smtClean="0">
                <a:ea typeface="Wingdings"/>
                <a:sym typeface="Wingdings"/>
              </a:rPr>
              <a:t>   </a:t>
            </a:r>
            <a:r>
              <a:rPr lang="en-US" dirty="0" smtClean="0">
                <a:solidFill>
                  <a:srgbClr val="BF8B06"/>
                </a:solidFill>
                <a:ea typeface="Wingdings"/>
                <a:sym typeface="Wingdings"/>
              </a:rPr>
              <a:t></a:t>
            </a:r>
            <a:r>
              <a:rPr lang="en-US" dirty="0" smtClean="0">
                <a:ea typeface="Wingdings"/>
                <a:sym typeface="Wingdings"/>
              </a:rPr>
              <a:t>   </a:t>
            </a:r>
            <a:r>
              <a:rPr lang="en-US" dirty="0" err="1" smtClean="0"/>
              <a:t>www.penchecks.com</a:t>
            </a:r>
            <a:endParaRPr lang="en-US" dirty="0"/>
          </a:p>
        </p:txBody>
      </p:sp>
    </p:spTree>
    <p:extLst>
      <p:ext uri="{BB962C8B-B14F-4D97-AF65-F5344CB8AC3E}">
        <p14:creationId xmlns:p14="http://schemas.microsoft.com/office/powerpoint/2010/main" val="1535527263"/>
      </p:ext>
    </p:extLst>
  </p:cSld>
  <p:clrMapOvr>
    <a:masterClrMapping/>
  </p:clrMapOvr>
  <p:timing>
    <p:tnLst>
      <p:par>
        <p:cTn id="1" dur="indefinite" restart="never" nodeType="tmRoot"/>
      </p:par>
    </p:tnLst>
  </p:timing>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rocess Slide">
    <p:spTree>
      <p:nvGrpSpPr>
        <p:cNvPr id="1" name=""/>
        <p:cNvGrpSpPr/>
        <p:nvPr/>
      </p:nvGrpSpPr>
      <p:grpSpPr>
        <a:xfrm>
          <a:off x="0" y="0"/>
          <a:ext cx="0" cy="0"/>
          <a:chOff x="0" y="0"/>
          <a:chExt cx="0" cy="0"/>
        </a:xfrm>
      </p:grpSpPr>
      <p:sp>
        <p:nvSpPr>
          <p:cNvPr id="4" name="Title Placeholder 1"/>
          <p:cNvSpPr>
            <a:spLocks noGrp="1"/>
          </p:cNvSpPr>
          <p:nvPr>
            <p:ph type="title" hasCustomPrompt="1"/>
          </p:nvPr>
        </p:nvSpPr>
        <p:spPr>
          <a:xfrm>
            <a:off x="808939" y="408890"/>
            <a:ext cx="7482231" cy="304800"/>
          </a:xfrm>
          <a:prstGeom prst="rect">
            <a:avLst/>
          </a:prstGeom>
        </p:spPr>
        <p:txBody>
          <a:bodyPr vert="horz" lIns="0" tIns="0" rIns="0" bIns="0" rtlCol="0" anchor="t" anchorCtr="0">
            <a:noAutofit/>
          </a:bodyPr>
          <a:lstStyle>
            <a:lvl1pPr algn="l" defTabSz="914400" rtl="0" eaLnBrk="1" latinLnBrk="0" hangingPunct="1">
              <a:lnSpc>
                <a:spcPts val="2900"/>
              </a:lnSpc>
              <a:spcBef>
                <a:spcPct val="0"/>
              </a:spcBef>
              <a:buNone/>
              <a:defRPr lang="en-JM" sz="2800" kern="1200" dirty="0">
                <a:solidFill>
                  <a:srgbClr val="4F0000"/>
                </a:solidFill>
                <a:effectLst>
                  <a:outerShdw blurRad="12700" algn="ctr" rotWithShape="0">
                    <a:prstClr val="black">
                      <a:alpha val="10000"/>
                    </a:prstClr>
                  </a:outerShdw>
                </a:effectLst>
                <a:latin typeface="Source Sans Pro Semibold" pitchFamily="34" charset="-70"/>
                <a:ea typeface="+mj-ea"/>
                <a:cs typeface="+mj-cs"/>
              </a:defRPr>
            </a:lvl1pPr>
          </a:lstStyle>
          <a:p>
            <a:r>
              <a:rPr lang="en-US" dirty="0" smtClean="0"/>
              <a:t>Click to </a:t>
            </a:r>
            <a:r>
              <a:rPr lang="lv-LV" dirty="0" smtClean="0"/>
              <a:t>add</a:t>
            </a:r>
            <a:r>
              <a:rPr lang="en-US" dirty="0" smtClean="0"/>
              <a:t> </a:t>
            </a:r>
            <a:r>
              <a:rPr lang="lv-LV" dirty="0" smtClean="0"/>
              <a:t>date</a:t>
            </a:r>
            <a:endParaRPr lang="en-JM" dirty="0"/>
          </a:p>
        </p:txBody>
      </p:sp>
      <p:sp>
        <p:nvSpPr>
          <p:cNvPr id="9" name="Slide Number Placeholder 5"/>
          <p:cNvSpPr>
            <a:spLocks noGrp="1"/>
          </p:cNvSpPr>
          <p:nvPr>
            <p:ph type="sldNum" sz="quarter" idx="4"/>
          </p:nvPr>
        </p:nvSpPr>
        <p:spPr>
          <a:xfrm>
            <a:off x="8305800" y="401575"/>
            <a:ext cx="304800" cy="304800"/>
          </a:xfrm>
          <a:prstGeom prst="rect">
            <a:avLst/>
          </a:prstGeom>
        </p:spPr>
        <p:txBody>
          <a:bodyPr vert="horz" lIns="0" tIns="0" rIns="0" bIns="0" rtlCol="0" anchor="t" anchorCtr="0"/>
          <a:lstStyle>
            <a:lvl1pPr algn="l">
              <a:defRPr sz="1400">
                <a:solidFill>
                  <a:schemeClr val="bg1">
                    <a:lumMod val="75000"/>
                  </a:schemeClr>
                </a:solidFill>
                <a:latin typeface="Source Sans Pro Semibold" pitchFamily="34" charset="-70"/>
              </a:defRPr>
            </a:lvl1pPr>
          </a:lstStyle>
          <a:p>
            <a:fld id="{8DF5134D-7C6B-4A7B-B28B-A8C75F870448}" type="slidenum">
              <a:rPr lang="en-JM" smtClean="0"/>
              <a:pPr/>
              <a:t>‹#›</a:t>
            </a:fld>
            <a:endParaRPr lang="en-JM"/>
          </a:p>
        </p:txBody>
      </p:sp>
      <p:sp>
        <p:nvSpPr>
          <p:cNvPr id="78" name="Text Placeholder 7"/>
          <p:cNvSpPr>
            <a:spLocks noGrp="1"/>
          </p:cNvSpPr>
          <p:nvPr>
            <p:ph type="body" sz="quarter" idx="26" hasCustomPrompt="1"/>
          </p:nvPr>
        </p:nvSpPr>
        <p:spPr>
          <a:xfrm>
            <a:off x="844341" y="1648949"/>
            <a:ext cx="3741947" cy="167614"/>
          </a:xfrm>
          <a:prstGeom prst="rect">
            <a:avLst/>
          </a:prstGeom>
        </p:spPr>
        <p:txBody>
          <a:bodyPr lIns="0" tIns="0" rIns="0" bIns="0"/>
          <a:lstStyle>
            <a:lvl1pPr marL="0" indent="0">
              <a:lnSpc>
                <a:spcPts val="1700"/>
              </a:lnSpc>
              <a:spcBef>
                <a:spcPts val="0"/>
              </a:spcBef>
              <a:buNone/>
              <a:defRPr sz="1800">
                <a:solidFill>
                  <a:srgbClr val="842400"/>
                </a:solidFill>
                <a:latin typeface="Mentone Lig" pitchFamily="34" charset="-70"/>
              </a:defRPr>
            </a:lvl1pPr>
          </a:lstStyle>
          <a:p>
            <a:pPr lvl="0"/>
            <a:r>
              <a:rPr lang="lv-LV" smtClean="0"/>
              <a:t>Click to Add Title</a:t>
            </a:r>
            <a:endParaRPr lang="en-US"/>
          </a:p>
        </p:txBody>
      </p:sp>
      <p:sp>
        <p:nvSpPr>
          <p:cNvPr id="79" name="Text Placeholder 7"/>
          <p:cNvSpPr>
            <a:spLocks noGrp="1"/>
          </p:cNvSpPr>
          <p:nvPr>
            <p:ph type="body" sz="quarter" idx="27" hasCustomPrompt="1"/>
          </p:nvPr>
        </p:nvSpPr>
        <p:spPr>
          <a:xfrm>
            <a:off x="837787" y="2994839"/>
            <a:ext cx="3748501" cy="166696"/>
          </a:xfrm>
          <a:prstGeom prst="rect">
            <a:avLst/>
          </a:prstGeom>
        </p:spPr>
        <p:txBody>
          <a:bodyPr lIns="0" tIns="0" rIns="0" bIns="0"/>
          <a:lstStyle>
            <a:lvl1pPr marL="0" indent="0">
              <a:lnSpc>
                <a:spcPts val="1700"/>
              </a:lnSpc>
              <a:spcBef>
                <a:spcPts val="0"/>
              </a:spcBef>
              <a:buNone/>
              <a:defRPr sz="1800">
                <a:solidFill>
                  <a:srgbClr val="842400"/>
                </a:solidFill>
                <a:latin typeface="Mentone Lig" pitchFamily="34" charset="-70"/>
              </a:defRPr>
            </a:lvl1pPr>
          </a:lstStyle>
          <a:p>
            <a:pPr lvl="0"/>
            <a:r>
              <a:rPr lang="lv-LV" smtClean="0"/>
              <a:t>Click to Add Title</a:t>
            </a:r>
            <a:endParaRPr lang="en-US"/>
          </a:p>
        </p:txBody>
      </p:sp>
      <p:sp>
        <p:nvSpPr>
          <p:cNvPr id="80" name="Text Placeholder 11"/>
          <p:cNvSpPr>
            <a:spLocks noGrp="1"/>
          </p:cNvSpPr>
          <p:nvPr>
            <p:ph type="body" sz="quarter" idx="32" hasCustomPrompt="1"/>
          </p:nvPr>
        </p:nvSpPr>
        <p:spPr>
          <a:xfrm>
            <a:off x="841270" y="1896737"/>
            <a:ext cx="3730729" cy="1066800"/>
          </a:xfrm>
          <a:prstGeom prst="rect">
            <a:avLst/>
          </a:prstGeom>
        </p:spPr>
        <p:txBody>
          <a:bodyPr lIns="0" tIns="0" rIns="0" bIns="0"/>
          <a:lstStyle>
            <a:lvl1pPr marL="0" indent="0">
              <a:lnSpc>
                <a:spcPts val="1300"/>
              </a:lnSpc>
              <a:spcBef>
                <a:spcPts val="0"/>
              </a:spcBef>
              <a:buNone/>
              <a:defRPr sz="1200" baseline="0">
                <a:solidFill>
                  <a:schemeClr val="tx1"/>
                </a:solidFill>
                <a:latin typeface="Source Sans Pro" pitchFamily="34" charset="-70"/>
              </a:defRPr>
            </a:lvl1pPr>
          </a:lstStyle>
          <a:p>
            <a:pPr lvl="0"/>
            <a:r>
              <a:rPr lang="en-US" smtClean="0"/>
              <a:t>Click to</a:t>
            </a:r>
            <a:r>
              <a:rPr lang="lv-LV" smtClean="0"/>
              <a:t> add text here</a:t>
            </a:r>
            <a:endParaRPr lang="en-US"/>
          </a:p>
        </p:txBody>
      </p:sp>
      <p:sp>
        <p:nvSpPr>
          <p:cNvPr id="81" name="Text Placeholder 11"/>
          <p:cNvSpPr>
            <a:spLocks noGrp="1"/>
          </p:cNvSpPr>
          <p:nvPr>
            <p:ph type="body" sz="quarter" idx="33" hasCustomPrompt="1"/>
          </p:nvPr>
        </p:nvSpPr>
        <p:spPr>
          <a:xfrm>
            <a:off x="843291" y="3238629"/>
            <a:ext cx="3728709" cy="857121"/>
          </a:xfrm>
          <a:prstGeom prst="rect">
            <a:avLst/>
          </a:prstGeom>
        </p:spPr>
        <p:txBody>
          <a:bodyPr lIns="0" tIns="0" rIns="0" bIns="0"/>
          <a:lstStyle>
            <a:lvl1pPr marL="0" indent="0">
              <a:lnSpc>
                <a:spcPts val="1300"/>
              </a:lnSpc>
              <a:spcBef>
                <a:spcPts val="0"/>
              </a:spcBef>
              <a:buNone/>
              <a:defRPr sz="1200" baseline="0">
                <a:solidFill>
                  <a:schemeClr val="tx1"/>
                </a:solidFill>
                <a:latin typeface="Source Sans Pro" pitchFamily="34" charset="-70"/>
              </a:defRPr>
            </a:lvl1pPr>
          </a:lstStyle>
          <a:p>
            <a:pPr lvl="0"/>
            <a:r>
              <a:rPr lang="en-US" smtClean="0"/>
              <a:t>Click to</a:t>
            </a:r>
            <a:r>
              <a:rPr lang="lv-LV" smtClean="0"/>
              <a:t> add text here</a:t>
            </a:r>
            <a:endParaRPr lang="en-US"/>
          </a:p>
        </p:txBody>
      </p:sp>
      <p:sp>
        <p:nvSpPr>
          <p:cNvPr id="39" name="Text Placeholder 38"/>
          <p:cNvSpPr>
            <a:spLocks noGrp="1"/>
          </p:cNvSpPr>
          <p:nvPr>
            <p:ph type="body" sz="quarter" idx="12" hasCustomPrompt="1"/>
          </p:nvPr>
        </p:nvSpPr>
        <p:spPr>
          <a:xfrm>
            <a:off x="822836" y="709726"/>
            <a:ext cx="7462723" cy="235044"/>
          </a:xfrm>
          <a:prstGeom prst="rect">
            <a:avLst/>
          </a:prstGeom>
        </p:spPr>
        <p:txBody>
          <a:bodyPr lIns="0" tIns="0" rIns="0" bIns="0"/>
          <a:lstStyle>
            <a:lvl1pPr marL="0" indent="0" algn="l">
              <a:lnSpc>
                <a:spcPts val="1800"/>
              </a:lnSpc>
              <a:spcBef>
                <a:spcPts val="0"/>
              </a:spcBef>
              <a:buNone/>
              <a:defRPr sz="1600">
                <a:solidFill>
                  <a:schemeClr val="tx1"/>
                </a:solidFill>
                <a:latin typeface="Source Sans Pro Light" pitchFamily="34" charset="-70"/>
              </a:defRPr>
            </a:lvl1pPr>
          </a:lstStyle>
          <a:p>
            <a:pPr lvl="0"/>
            <a:r>
              <a:rPr lang="en-US" smtClean="0"/>
              <a:t>Click to </a:t>
            </a:r>
            <a:r>
              <a:rPr lang="lv-LV" smtClean="0"/>
              <a:t>add</a:t>
            </a:r>
            <a:r>
              <a:rPr lang="en-US" smtClean="0"/>
              <a:t> </a:t>
            </a:r>
            <a:r>
              <a:rPr lang="lv-LV" smtClean="0"/>
              <a:t>subtitle</a:t>
            </a:r>
            <a:endParaRPr lang="en-US"/>
          </a:p>
        </p:txBody>
      </p:sp>
      <p:sp>
        <p:nvSpPr>
          <p:cNvPr id="11" name="Footer Placeholder 4"/>
          <p:cNvSpPr>
            <a:spLocks noGrp="1"/>
          </p:cNvSpPr>
          <p:nvPr>
            <p:ph type="ftr" sz="quarter" idx="3"/>
          </p:nvPr>
        </p:nvSpPr>
        <p:spPr>
          <a:xfrm>
            <a:off x="0" y="4796180"/>
            <a:ext cx="9144000" cy="292894"/>
          </a:xfrm>
          <a:prstGeom prst="rect">
            <a:avLst/>
          </a:prstGeom>
        </p:spPr>
        <p:txBody>
          <a:bodyPr vert="horz" lIns="0" tIns="0" rIns="0" bIns="0" rtlCol="0" anchor="ctr"/>
          <a:lstStyle>
            <a:lvl1pPr marL="0" algn="ctr" defTabSz="914400" rtl="0" eaLnBrk="1" latinLnBrk="0" hangingPunct="1">
              <a:defRPr lang="lv-LV" sz="1200" b="0" kern="1200" smtClean="0">
                <a:solidFill>
                  <a:srgbClr val="4F0000"/>
                </a:solidFill>
                <a:effectLst>
                  <a:outerShdw blurRad="12700" algn="ctr" rotWithShape="0">
                    <a:prstClr val="black">
                      <a:alpha val="10000"/>
                    </a:prstClr>
                  </a:outerShdw>
                </a:effectLst>
                <a:latin typeface="Source Sans Pro Light"/>
                <a:ea typeface="+mn-ea"/>
                <a:cs typeface="Source Sans Pro Light"/>
              </a:defRPr>
            </a:lvl1pPr>
          </a:lstStyle>
          <a:p>
            <a:r>
              <a:rPr lang="en-US" dirty="0" smtClean="0"/>
              <a:t>800.541.3938</a:t>
            </a:r>
            <a:r>
              <a:rPr lang="en-US" dirty="0" smtClean="0">
                <a:ea typeface="Wingdings"/>
                <a:sym typeface="Wingdings"/>
              </a:rPr>
              <a:t>   </a:t>
            </a:r>
            <a:r>
              <a:rPr lang="en-US" dirty="0" smtClean="0">
                <a:solidFill>
                  <a:srgbClr val="BF8B06"/>
                </a:solidFill>
                <a:ea typeface="Wingdings"/>
                <a:sym typeface="Wingdings"/>
              </a:rPr>
              <a:t></a:t>
            </a:r>
            <a:r>
              <a:rPr lang="en-US" dirty="0" smtClean="0">
                <a:ea typeface="Wingdings"/>
                <a:sym typeface="Wingdings"/>
              </a:rPr>
              <a:t>   </a:t>
            </a:r>
            <a:r>
              <a:rPr lang="en-US" dirty="0" err="1" smtClean="0"/>
              <a:t>www.penchecks.com</a:t>
            </a:r>
            <a:endParaRPr lang="en-US" dirty="0"/>
          </a:p>
        </p:txBody>
      </p:sp>
    </p:spTree>
    <p:extLst>
      <p:ext uri="{BB962C8B-B14F-4D97-AF65-F5344CB8AC3E}">
        <p14:creationId xmlns:p14="http://schemas.microsoft.com/office/powerpoint/2010/main" val="1338474598"/>
      </p:ext>
    </p:extLst>
  </p:cSld>
  <p:clrMapOvr>
    <a:masterClrMapping/>
  </p:clrMapOvr>
  <p:timing>
    <p:tnLst>
      <p:par>
        <p:cTn id="1" dur="indefinite" restart="never" nodeType="tmRoot"/>
      </p:par>
    </p:tnLst>
  </p:timing>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ortfolio Slide">
    <p:spTree>
      <p:nvGrpSpPr>
        <p:cNvPr id="1" name=""/>
        <p:cNvGrpSpPr/>
        <p:nvPr/>
      </p:nvGrpSpPr>
      <p:grpSpPr>
        <a:xfrm>
          <a:off x="0" y="0"/>
          <a:ext cx="0" cy="0"/>
          <a:chOff x="0" y="0"/>
          <a:chExt cx="0" cy="0"/>
        </a:xfrm>
      </p:grpSpPr>
      <p:sp>
        <p:nvSpPr>
          <p:cNvPr id="4" name="Title Placeholder 1"/>
          <p:cNvSpPr>
            <a:spLocks noGrp="1"/>
          </p:cNvSpPr>
          <p:nvPr>
            <p:ph type="title" hasCustomPrompt="1"/>
          </p:nvPr>
        </p:nvSpPr>
        <p:spPr>
          <a:xfrm>
            <a:off x="808939" y="408890"/>
            <a:ext cx="7482231" cy="304800"/>
          </a:xfrm>
          <a:prstGeom prst="rect">
            <a:avLst/>
          </a:prstGeom>
        </p:spPr>
        <p:txBody>
          <a:bodyPr vert="horz" lIns="0" tIns="0" rIns="0" bIns="0" rtlCol="0" anchor="t" anchorCtr="0">
            <a:noAutofit/>
          </a:bodyPr>
          <a:lstStyle>
            <a:lvl1pPr algn="l" defTabSz="914400" rtl="0" eaLnBrk="1" latinLnBrk="0" hangingPunct="1">
              <a:lnSpc>
                <a:spcPts val="2900"/>
              </a:lnSpc>
              <a:spcBef>
                <a:spcPct val="0"/>
              </a:spcBef>
              <a:buNone/>
              <a:defRPr lang="en-JM" sz="2800" kern="1200" dirty="0">
                <a:solidFill>
                  <a:srgbClr val="4F0000"/>
                </a:solidFill>
                <a:effectLst>
                  <a:outerShdw blurRad="12700" algn="ctr" rotWithShape="0">
                    <a:prstClr val="black">
                      <a:alpha val="10000"/>
                    </a:prstClr>
                  </a:outerShdw>
                </a:effectLst>
                <a:latin typeface="Source Sans Pro Semibold" pitchFamily="34" charset="-70"/>
                <a:ea typeface="+mj-ea"/>
                <a:cs typeface="+mj-cs"/>
              </a:defRPr>
            </a:lvl1pPr>
          </a:lstStyle>
          <a:p>
            <a:r>
              <a:rPr lang="en-US" dirty="0" smtClean="0"/>
              <a:t>Click </a:t>
            </a:r>
            <a:r>
              <a:rPr lang="en-US" smtClean="0"/>
              <a:t>to </a:t>
            </a:r>
            <a:r>
              <a:rPr lang="lv-LV" smtClean="0"/>
              <a:t>add</a:t>
            </a:r>
            <a:r>
              <a:rPr lang="en-US" smtClean="0"/>
              <a:t> </a:t>
            </a:r>
            <a:r>
              <a:rPr lang="lv-LV" smtClean="0"/>
              <a:t>date</a:t>
            </a:r>
            <a:endParaRPr lang="en-JM" dirty="0"/>
          </a:p>
        </p:txBody>
      </p:sp>
      <p:sp>
        <p:nvSpPr>
          <p:cNvPr id="9" name="Slide Number Placeholder 5"/>
          <p:cNvSpPr>
            <a:spLocks noGrp="1"/>
          </p:cNvSpPr>
          <p:nvPr>
            <p:ph type="sldNum" sz="quarter" idx="4"/>
          </p:nvPr>
        </p:nvSpPr>
        <p:spPr>
          <a:xfrm>
            <a:off x="8305800" y="401575"/>
            <a:ext cx="304800" cy="304800"/>
          </a:xfrm>
          <a:prstGeom prst="rect">
            <a:avLst/>
          </a:prstGeom>
        </p:spPr>
        <p:txBody>
          <a:bodyPr vert="horz" lIns="0" tIns="0" rIns="0" bIns="0" rtlCol="0" anchor="t" anchorCtr="0"/>
          <a:lstStyle>
            <a:lvl1pPr algn="l">
              <a:defRPr sz="1400">
                <a:solidFill>
                  <a:schemeClr val="bg1">
                    <a:lumMod val="75000"/>
                  </a:schemeClr>
                </a:solidFill>
                <a:latin typeface="Source Sans Pro Semibold" pitchFamily="34" charset="-70"/>
              </a:defRPr>
            </a:lvl1pPr>
          </a:lstStyle>
          <a:p>
            <a:fld id="{8DF5134D-7C6B-4A7B-B28B-A8C75F870448}" type="slidenum">
              <a:rPr lang="en-JM" smtClean="0"/>
              <a:pPr/>
              <a:t>‹#›</a:t>
            </a:fld>
            <a:endParaRPr lang="en-JM"/>
          </a:p>
        </p:txBody>
      </p:sp>
      <p:grpSp>
        <p:nvGrpSpPr>
          <p:cNvPr id="44" name="Group 43"/>
          <p:cNvGrpSpPr/>
          <p:nvPr userDrawn="1"/>
        </p:nvGrpSpPr>
        <p:grpSpPr>
          <a:xfrm>
            <a:off x="5029201" y="1511199"/>
            <a:ext cx="212340" cy="2537610"/>
            <a:chOff x="5029201" y="1609344"/>
            <a:chExt cx="212340" cy="2537610"/>
          </a:xfrm>
          <a:solidFill>
            <a:srgbClr val="BF8B06"/>
          </a:solidFill>
        </p:grpSpPr>
        <p:sp>
          <p:nvSpPr>
            <p:cNvPr id="45" name="Rectangle 44"/>
            <p:cNvSpPr/>
            <p:nvPr/>
          </p:nvSpPr>
          <p:spPr>
            <a:xfrm rot="5400000">
              <a:off x="3902562" y="2807974"/>
              <a:ext cx="2537610" cy="140349"/>
            </a:xfrm>
            <a:prstGeom prst="rect">
              <a:avLst/>
            </a:prstGeom>
            <a:grpFill/>
            <a:ln w="3175">
              <a:noFill/>
            </a:ln>
            <a:effectLst>
              <a:outerShdw blurRad="38100" dist="12700" dir="5400000" algn="t"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6" name="Isosceles Triangle 45"/>
            <p:cNvSpPr>
              <a:spLocks noChangeAspect="1"/>
            </p:cNvSpPr>
            <p:nvPr/>
          </p:nvSpPr>
          <p:spPr>
            <a:xfrm rot="16200000">
              <a:off x="4988217" y="2842147"/>
              <a:ext cx="153967" cy="72000"/>
            </a:xfrm>
            <a:prstGeom prst="triangle">
              <a:avLst/>
            </a:prstGeom>
            <a:gr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47" name="Picture Placeholder 20"/>
          <p:cNvSpPr>
            <a:spLocks noGrp="1"/>
          </p:cNvSpPr>
          <p:nvPr>
            <p:ph type="pic" sz="quarter" idx="19" hasCustomPrompt="1"/>
          </p:nvPr>
        </p:nvSpPr>
        <p:spPr>
          <a:xfrm>
            <a:off x="5243371" y="1511199"/>
            <a:ext cx="3047798" cy="2538374"/>
          </a:xfrm>
          <a:prstGeom prst="rect">
            <a:avLst/>
          </a:prstGeom>
          <a:effectLst>
            <a:outerShdw blurRad="38100" dist="12700" algn="ctr" rotWithShape="0">
              <a:prstClr val="black">
                <a:alpha val="14000"/>
              </a:prstClr>
            </a:outerShdw>
          </a:effectLst>
        </p:spPr>
        <p:txBody>
          <a:bodyPr lIns="108000" tIns="36000" rIns="0" bIns="0" anchor="t" anchorCtr="0"/>
          <a:lstStyle>
            <a:lvl1pPr marL="0" indent="0">
              <a:buNone/>
              <a:defRPr sz="12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48" name="Text Placeholder 7"/>
          <p:cNvSpPr>
            <a:spLocks noGrp="1"/>
          </p:cNvSpPr>
          <p:nvPr>
            <p:ph type="body" sz="quarter" idx="26" hasCustomPrompt="1"/>
          </p:nvPr>
        </p:nvSpPr>
        <p:spPr>
          <a:xfrm>
            <a:off x="1447800" y="1604746"/>
            <a:ext cx="3217469" cy="186470"/>
          </a:xfrm>
          <a:prstGeom prst="rect">
            <a:avLst/>
          </a:prstGeom>
        </p:spPr>
        <p:txBody>
          <a:bodyPr lIns="0" tIns="0" rIns="0" bIns="0"/>
          <a:lstStyle>
            <a:lvl1pPr marL="0" indent="0" algn="ctr">
              <a:lnSpc>
                <a:spcPts val="1700"/>
              </a:lnSpc>
              <a:spcBef>
                <a:spcPts val="0"/>
              </a:spcBef>
              <a:buNone/>
              <a:defRPr sz="1800">
                <a:solidFill>
                  <a:srgbClr val="842400"/>
                </a:solidFill>
                <a:latin typeface="Mentone Lig" pitchFamily="34" charset="-70"/>
              </a:defRPr>
            </a:lvl1pPr>
          </a:lstStyle>
          <a:p>
            <a:pPr lvl="0"/>
            <a:r>
              <a:rPr lang="lv-LV" smtClean="0"/>
              <a:t>Click to Add Title</a:t>
            </a:r>
            <a:endParaRPr lang="en-US"/>
          </a:p>
        </p:txBody>
      </p:sp>
      <p:sp>
        <p:nvSpPr>
          <p:cNvPr id="67" name="Text Placeholder 11"/>
          <p:cNvSpPr>
            <a:spLocks noGrp="1"/>
          </p:cNvSpPr>
          <p:nvPr>
            <p:ph type="body" sz="quarter" idx="32" hasCustomPrompt="1"/>
          </p:nvPr>
        </p:nvSpPr>
        <p:spPr>
          <a:xfrm>
            <a:off x="1433384" y="1914355"/>
            <a:ext cx="3233714" cy="2131313"/>
          </a:xfrm>
          <a:prstGeom prst="rect">
            <a:avLst/>
          </a:prstGeom>
        </p:spPr>
        <p:txBody>
          <a:bodyPr lIns="0" tIns="0" rIns="0" bIns="0"/>
          <a:lstStyle>
            <a:lvl1pPr marL="0" indent="0">
              <a:lnSpc>
                <a:spcPts val="1300"/>
              </a:lnSpc>
              <a:spcBef>
                <a:spcPts val="0"/>
              </a:spcBef>
              <a:buNone/>
              <a:defRPr sz="1200" baseline="0">
                <a:solidFill>
                  <a:schemeClr val="tx1"/>
                </a:solidFill>
                <a:latin typeface="Source Sans Pro" pitchFamily="34" charset="-70"/>
              </a:defRPr>
            </a:lvl1pPr>
          </a:lstStyle>
          <a:p>
            <a:pPr lvl="0"/>
            <a:r>
              <a:rPr lang="en-US" smtClean="0"/>
              <a:t>Click to</a:t>
            </a:r>
            <a:r>
              <a:rPr lang="lv-LV" smtClean="0"/>
              <a:t> add text here</a:t>
            </a:r>
            <a:endParaRPr lang="en-US"/>
          </a:p>
        </p:txBody>
      </p:sp>
      <p:grpSp>
        <p:nvGrpSpPr>
          <p:cNvPr id="68" name="Group 67"/>
          <p:cNvGrpSpPr/>
          <p:nvPr userDrawn="1"/>
        </p:nvGrpSpPr>
        <p:grpSpPr>
          <a:xfrm flipH="1">
            <a:off x="840260" y="1511199"/>
            <a:ext cx="212340" cy="2537610"/>
            <a:chOff x="5029201" y="1609344"/>
            <a:chExt cx="212340" cy="2537610"/>
          </a:xfrm>
          <a:solidFill>
            <a:srgbClr val="BF8B06"/>
          </a:solidFill>
        </p:grpSpPr>
        <p:sp>
          <p:nvSpPr>
            <p:cNvPr id="69" name="Rectangle 68"/>
            <p:cNvSpPr/>
            <p:nvPr/>
          </p:nvSpPr>
          <p:spPr>
            <a:xfrm rot="5400000">
              <a:off x="3902562" y="2807974"/>
              <a:ext cx="2537610" cy="140349"/>
            </a:xfrm>
            <a:prstGeom prst="rect">
              <a:avLst/>
            </a:prstGeom>
            <a:grpFill/>
            <a:ln w="3175">
              <a:noFill/>
            </a:ln>
            <a:effectLst>
              <a:outerShdw blurRad="38100" dist="12700" dir="5400000" algn="t"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3" name="Isosceles Triangle 72"/>
            <p:cNvSpPr>
              <a:spLocks noChangeAspect="1"/>
            </p:cNvSpPr>
            <p:nvPr/>
          </p:nvSpPr>
          <p:spPr>
            <a:xfrm rot="16200000">
              <a:off x="4988217" y="2842147"/>
              <a:ext cx="153967" cy="72000"/>
            </a:xfrm>
            <a:prstGeom prst="triangle">
              <a:avLst/>
            </a:prstGeom>
            <a:gr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16" name="Text Placeholder 38"/>
          <p:cNvSpPr>
            <a:spLocks noGrp="1"/>
          </p:cNvSpPr>
          <p:nvPr>
            <p:ph type="body" sz="quarter" idx="12" hasCustomPrompt="1"/>
          </p:nvPr>
        </p:nvSpPr>
        <p:spPr>
          <a:xfrm>
            <a:off x="822836" y="709726"/>
            <a:ext cx="7462723" cy="235044"/>
          </a:xfrm>
          <a:prstGeom prst="rect">
            <a:avLst/>
          </a:prstGeom>
        </p:spPr>
        <p:txBody>
          <a:bodyPr lIns="0" tIns="0" rIns="0" bIns="0"/>
          <a:lstStyle>
            <a:lvl1pPr marL="0" indent="0" algn="l">
              <a:lnSpc>
                <a:spcPts val="1800"/>
              </a:lnSpc>
              <a:spcBef>
                <a:spcPts val="0"/>
              </a:spcBef>
              <a:buNone/>
              <a:defRPr sz="1600">
                <a:solidFill>
                  <a:schemeClr val="tx1"/>
                </a:solidFill>
                <a:latin typeface="Source Sans Pro Light" pitchFamily="34" charset="-70"/>
              </a:defRPr>
            </a:lvl1pPr>
          </a:lstStyle>
          <a:p>
            <a:pPr lvl="0"/>
            <a:r>
              <a:rPr lang="en-US" smtClean="0"/>
              <a:t>Click to </a:t>
            </a:r>
            <a:r>
              <a:rPr lang="lv-LV" smtClean="0"/>
              <a:t>add</a:t>
            </a:r>
            <a:r>
              <a:rPr lang="en-US" smtClean="0"/>
              <a:t> </a:t>
            </a:r>
            <a:r>
              <a:rPr lang="lv-LV" smtClean="0"/>
              <a:t>subtitle</a:t>
            </a:r>
            <a:endParaRPr lang="en-US"/>
          </a:p>
        </p:txBody>
      </p:sp>
      <p:sp>
        <p:nvSpPr>
          <p:cNvPr id="15" name="Footer Placeholder 4"/>
          <p:cNvSpPr>
            <a:spLocks noGrp="1"/>
          </p:cNvSpPr>
          <p:nvPr>
            <p:ph type="ftr" sz="quarter" idx="3"/>
          </p:nvPr>
        </p:nvSpPr>
        <p:spPr>
          <a:xfrm>
            <a:off x="0" y="4796180"/>
            <a:ext cx="9144000" cy="292894"/>
          </a:xfrm>
          <a:prstGeom prst="rect">
            <a:avLst/>
          </a:prstGeom>
        </p:spPr>
        <p:txBody>
          <a:bodyPr vert="horz" lIns="0" tIns="0" rIns="0" bIns="0" rtlCol="0" anchor="ctr"/>
          <a:lstStyle>
            <a:lvl1pPr marL="0" algn="ctr" defTabSz="914400" rtl="0" eaLnBrk="1" latinLnBrk="0" hangingPunct="1">
              <a:defRPr lang="lv-LV" sz="1200" b="0" kern="1200" smtClean="0">
                <a:solidFill>
                  <a:srgbClr val="4F0000"/>
                </a:solidFill>
                <a:effectLst>
                  <a:outerShdw blurRad="12700" algn="ctr" rotWithShape="0">
                    <a:prstClr val="black">
                      <a:alpha val="10000"/>
                    </a:prstClr>
                  </a:outerShdw>
                </a:effectLst>
                <a:latin typeface="Source Sans Pro Light"/>
                <a:ea typeface="+mn-ea"/>
                <a:cs typeface="Source Sans Pro Light"/>
              </a:defRPr>
            </a:lvl1pPr>
          </a:lstStyle>
          <a:p>
            <a:r>
              <a:rPr lang="en-US" dirty="0" smtClean="0"/>
              <a:t>800.541.3938</a:t>
            </a:r>
            <a:r>
              <a:rPr lang="en-US" dirty="0" smtClean="0">
                <a:ea typeface="Wingdings"/>
                <a:sym typeface="Wingdings"/>
              </a:rPr>
              <a:t>   </a:t>
            </a:r>
            <a:r>
              <a:rPr lang="en-US" dirty="0" smtClean="0">
                <a:solidFill>
                  <a:srgbClr val="BF8B06"/>
                </a:solidFill>
                <a:ea typeface="Wingdings"/>
                <a:sym typeface="Wingdings"/>
              </a:rPr>
              <a:t></a:t>
            </a:r>
            <a:r>
              <a:rPr lang="en-US" dirty="0" smtClean="0">
                <a:ea typeface="Wingdings"/>
                <a:sym typeface="Wingdings"/>
              </a:rPr>
              <a:t>   </a:t>
            </a:r>
            <a:r>
              <a:rPr lang="en-US" dirty="0" err="1" smtClean="0"/>
              <a:t>www.penchecks.com</a:t>
            </a:r>
            <a:endParaRPr lang="en-US" dirty="0"/>
          </a:p>
        </p:txBody>
      </p:sp>
    </p:spTree>
    <p:extLst>
      <p:ext uri="{BB962C8B-B14F-4D97-AF65-F5344CB8AC3E}">
        <p14:creationId xmlns:p14="http://schemas.microsoft.com/office/powerpoint/2010/main" val="2352575725"/>
      </p:ext>
    </p:extLst>
  </p:cSld>
  <p:clrMapOvr>
    <a:masterClrMapping/>
  </p:clrMapOvr>
  <p:timing>
    <p:tnLst>
      <p:par>
        <p:cTn id="1" dur="indefinite" restart="never" nodeType="tmRoot"/>
      </p:par>
    </p:tnLst>
  </p:timing>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ortfolio Slide 2">
    <p:spTree>
      <p:nvGrpSpPr>
        <p:cNvPr id="1" name=""/>
        <p:cNvGrpSpPr/>
        <p:nvPr/>
      </p:nvGrpSpPr>
      <p:grpSpPr>
        <a:xfrm>
          <a:off x="0" y="0"/>
          <a:ext cx="0" cy="0"/>
          <a:chOff x="0" y="0"/>
          <a:chExt cx="0" cy="0"/>
        </a:xfrm>
      </p:grpSpPr>
      <p:sp>
        <p:nvSpPr>
          <p:cNvPr id="4" name="Title Placeholder 1"/>
          <p:cNvSpPr>
            <a:spLocks noGrp="1"/>
          </p:cNvSpPr>
          <p:nvPr>
            <p:ph type="title" hasCustomPrompt="1"/>
          </p:nvPr>
        </p:nvSpPr>
        <p:spPr>
          <a:xfrm>
            <a:off x="808939" y="408890"/>
            <a:ext cx="7482231" cy="304800"/>
          </a:xfrm>
          <a:prstGeom prst="rect">
            <a:avLst/>
          </a:prstGeom>
        </p:spPr>
        <p:txBody>
          <a:bodyPr vert="horz" lIns="0" tIns="0" rIns="0" bIns="0" rtlCol="0" anchor="t" anchorCtr="0">
            <a:noAutofit/>
          </a:bodyPr>
          <a:lstStyle>
            <a:lvl1pPr algn="l" defTabSz="914400" rtl="0" eaLnBrk="1" latinLnBrk="0" hangingPunct="1">
              <a:lnSpc>
                <a:spcPts val="2900"/>
              </a:lnSpc>
              <a:spcBef>
                <a:spcPct val="0"/>
              </a:spcBef>
              <a:buNone/>
              <a:defRPr lang="en-JM" sz="2800" kern="1200" dirty="0">
                <a:solidFill>
                  <a:srgbClr val="4F0000"/>
                </a:solidFill>
                <a:effectLst>
                  <a:outerShdw blurRad="12700" algn="ctr" rotWithShape="0">
                    <a:prstClr val="black">
                      <a:alpha val="10000"/>
                    </a:prstClr>
                  </a:outerShdw>
                </a:effectLst>
                <a:latin typeface="Source Sans Pro Semibold" pitchFamily="34" charset="-70"/>
                <a:ea typeface="+mj-ea"/>
                <a:cs typeface="+mj-cs"/>
              </a:defRPr>
            </a:lvl1pPr>
          </a:lstStyle>
          <a:p>
            <a:r>
              <a:rPr lang="en-US" dirty="0" smtClean="0"/>
              <a:t>Click to </a:t>
            </a:r>
            <a:r>
              <a:rPr lang="lv-LV" dirty="0" smtClean="0"/>
              <a:t>add</a:t>
            </a:r>
            <a:r>
              <a:rPr lang="en-US" dirty="0" smtClean="0"/>
              <a:t> </a:t>
            </a:r>
            <a:r>
              <a:rPr lang="lv-LV" dirty="0" smtClean="0"/>
              <a:t>date</a:t>
            </a:r>
            <a:endParaRPr lang="en-JM" dirty="0"/>
          </a:p>
        </p:txBody>
      </p:sp>
      <p:sp>
        <p:nvSpPr>
          <p:cNvPr id="9" name="Slide Number Placeholder 5"/>
          <p:cNvSpPr>
            <a:spLocks noGrp="1"/>
          </p:cNvSpPr>
          <p:nvPr>
            <p:ph type="sldNum" sz="quarter" idx="4"/>
          </p:nvPr>
        </p:nvSpPr>
        <p:spPr>
          <a:xfrm>
            <a:off x="8305800" y="401575"/>
            <a:ext cx="304800" cy="304800"/>
          </a:xfrm>
          <a:prstGeom prst="rect">
            <a:avLst/>
          </a:prstGeom>
        </p:spPr>
        <p:txBody>
          <a:bodyPr vert="horz" lIns="0" tIns="0" rIns="0" bIns="0" rtlCol="0" anchor="t" anchorCtr="0"/>
          <a:lstStyle>
            <a:lvl1pPr algn="l">
              <a:defRPr sz="1400">
                <a:solidFill>
                  <a:schemeClr val="bg1">
                    <a:lumMod val="75000"/>
                  </a:schemeClr>
                </a:solidFill>
                <a:latin typeface="Source Sans Pro Semibold" pitchFamily="34" charset="-70"/>
              </a:defRPr>
            </a:lvl1pPr>
          </a:lstStyle>
          <a:p>
            <a:fld id="{8DF5134D-7C6B-4A7B-B28B-A8C75F870448}" type="slidenum">
              <a:rPr lang="en-JM" smtClean="0"/>
              <a:pPr/>
              <a:t>‹#›</a:t>
            </a:fld>
            <a:endParaRPr lang="en-JM"/>
          </a:p>
        </p:txBody>
      </p:sp>
      <p:grpSp>
        <p:nvGrpSpPr>
          <p:cNvPr id="15" name="Group 14"/>
          <p:cNvGrpSpPr/>
          <p:nvPr userDrawn="1"/>
        </p:nvGrpSpPr>
        <p:grpSpPr>
          <a:xfrm>
            <a:off x="834543" y="2583695"/>
            <a:ext cx="7460283" cy="212341"/>
            <a:chOff x="838200" y="2510543"/>
            <a:chExt cx="7460283" cy="212341"/>
          </a:xfrm>
          <a:solidFill>
            <a:srgbClr val="BF8B06"/>
          </a:solidFill>
        </p:grpSpPr>
        <p:sp>
          <p:nvSpPr>
            <p:cNvPr id="16" name="Rectangle 15"/>
            <p:cNvSpPr/>
            <p:nvPr/>
          </p:nvSpPr>
          <p:spPr>
            <a:xfrm>
              <a:off x="838200" y="2510543"/>
              <a:ext cx="7460283" cy="140341"/>
            </a:xfrm>
            <a:prstGeom prst="rect">
              <a:avLst/>
            </a:prstGeom>
            <a:grpFill/>
            <a:ln w="3175">
              <a:noFill/>
            </a:ln>
            <a:effectLst>
              <a:outerShdw blurRad="38100" dist="12700" dir="5400000" algn="t"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7" name="Isosceles Triangle 16"/>
            <p:cNvSpPr>
              <a:spLocks noChangeAspect="1"/>
            </p:cNvSpPr>
            <p:nvPr/>
          </p:nvSpPr>
          <p:spPr>
            <a:xfrm rot="10800000">
              <a:off x="4495016" y="2650884"/>
              <a:ext cx="153967" cy="72000"/>
            </a:xfrm>
            <a:prstGeom prst="triangle">
              <a:avLst/>
            </a:prstGeom>
            <a:gr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18" name="Text Placeholder 7"/>
          <p:cNvSpPr>
            <a:spLocks noGrp="1"/>
          </p:cNvSpPr>
          <p:nvPr>
            <p:ph type="body" sz="quarter" idx="26" hasCustomPrompt="1"/>
          </p:nvPr>
        </p:nvSpPr>
        <p:spPr>
          <a:xfrm>
            <a:off x="834543" y="3034505"/>
            <a:ext cx="7456625" cy="186470"/>
          </a:xfrm>
          <a:prstGeom prst="rect">
            <a:avLst/>
          </a:prstGeom>
        </p:spPr>
        <p:txBody>
          <a:bodyPr lIns="0" tIns="0" rIns="0" bIns="0"/>
          <a:lstStyle>
            <a:lvl1pPr marL="0" indent="0" algn="ctr">
              <a:lnSpc>
                <a:spcPts val="1700"/>
              </a:lnSpc>
              <a:spcBef>
                <a:spcPts val="0"/>
              </a:spcBef>
              <a:buNone/>
              <a:defRPr sz="1800">
                <a:solidFill>
                  <a:srgbClr val="842400"/>
                </a:solidFill>
                <a:latin typeface="Mentone Lig" pitchFamily="34" charset="-70"/>
              </a:defRPr>
            </a:lvl1pPr>
          </a:lstStyle>
          <a:p>
            <a:pPr lvl="0"/>
            <a:r>
              <a:rPr lang="lv-LV" smtClean="0"/>
              <a:t>Click to Add Title</a:t>
            </a:r>
            <a:endParaRPr lang="en-US"/>
          </a:p>
        </p:txBody>
      </p:sp>
      <p:sp>
        <p:nvSpPr>
          <p:cNvPr id="19" name="Text Placeholder 11"/>
          <p:cNvSpPr>
            <a:spLocks noGrp="1"/>
          </p:cNvSpPr>
          <p:nvPr>
            <p:ph type="body" sz="quarter" idx="32" hasCustomPrompt="1"/>
          </p:nvPr>
        </p:nvSpPr>
        <p:spPr>
          <a:xfrm>
            <a:off x="838200" y="3331798"/>
            <a:ext cx="7456626" cy="1050007"/>
          </a:xfrm>
          <a:prstGeom prst="rect">
            <a:avLst/>
          </a:prstGeom>
        </p:spPr>
        <p:txBody>
          <a:bodyPr lIns="0" tIns="0" rIns="0" bIns="0"/>
          <a:lstStyle>
            <a:lvl1pPr marL="0" indent="0">
              <a:lnSpc>
                <a:spcPts val="1300"/>
              </a:lnSpc>
              <a:spcBef>
                <a:spcPts val="0"/>
              </a:spcBef>
              <a:buNone/>
              <a:defRPr sz="1200" baseline="0">
                <a:solidFill>
                  <a:schemeClr val="tx1"/>
                </a:solidFill>
                <a:latin typeface="Source Sans Pro" pitchFamily="34" charset="-70"/>
              </a:defRPr>
            </a:lvl1pPr>
          </a:lstStyle>
          <a:p>
            <a:pPr lvl="0"/>
            <a:r>
              <a:rPr lang="en-US" smtClean="0"/>
              <a:t>Click to</a:t>
            </a:r>
            <a:r>
              <a:rPr lang="lv-LV" smtClean="0"/>
              <a:t> add text here</a:t>
            </a:r>
            <a:endParaRPr lang="en-US"/>
          </a:p>
        </p:txBody>
      </p:sp>
      <p:sp>
        <p:nvSpPr>
          <p:cNvPr id="20" name="Picture Placeholder 20"/>
          <p:cNvSpPr>
            <a:spLocks noGrp="1"/>
          </p:cNvSpPr>
          <p:nvPr>
            <p:ph type="pic" sz="quarter" idx="19" hasCustomPrompt="1"/>
          </p:nvPr>
        </p:nvSpPr>
        <p:spPr>
          <a:xfrm>
            <a:off x="834542" y="1345997"/>
            <a:ext cx="7460284" cy="1237697"/>
          </a:xfrm>
          <a:prstGeom prst="rect">
            <a:avLst/>
          </a:prstGeom>
          <a:effectLst>
            <a:outerShdw blurRad="38100" dist="12700" algn="ctr" rotWithShape="0">
              <a:prstClr val="black">
                <a:alpha val="14000"/>
              </a:prstClr>
            </a:outerShdw>
          </a:effectLst>
        </p:spPr>
        <p:txBody>
          <a:bodyPr lIns="108000" tIns="36000" rIns="0" bIns="0" anchor="t" anchorCtr="0"/>
          <a:lstStyle>
            <a:lvl1pPr marL="0" indent="0">
              <a:buNone/>
              <a:defRPr sz="12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12" name="Text Placeholder 38"/>
          <p:cNvSpPr>
            <a:spLocks noGrp="1"/>
          </p:cNvSpPr>
          <p:nvPr>
            <p:ph type="body" sz="quarter" idx="12" hasCustomPrompt="1"/>
          </p:nvPr>
        </p:nvSpPr>
        <p:spPr>
          <a:xfrm>
            <a:off x="822836" y="709726"/>
            <a:ext cx="7462723" cy="235044"/>
          </a:xfrm>
          <a:prstGeom prst="rect">
            <a:avLst/>
          </a:prstGeom>
        </p:spPr>
        <p:txBody>
          <a:bodyPr lIns="0" tIns="0" rIns="0" bIns="0"/>
          <a:lstStyle>
            <a:lvl1pPr marL="0" indent="0" algn="l">
              <a:lnSpc>
                <a:spcPts val="1800"/>
              </a:lnSpc>
              <a:spcBef>
                <a:spcPts val="0"/>
              </a:spcBef>
              <a:buNone/>
              <a:defRPr sz="1600">
                <a:solidFill>
                  <a:schemeClr val="tx1"/>
                </a:solidFill>
                <a:latin typeface="Source Sans Pro Light" pitchFamily="34" charset="-70"/>
              </a:defRPr>
            </a:lvl1pPr>
          </a:lstStyle>
          <a:p>
            <a:pPr lvl="0"/>
            <a:r>
              <a:rPr lang="en-US" dirty="0" smtClean="0"/>
              <a:t>Click to </a:t>
            </a:r>
            <a:r>
              <a:rPr lang="lv-LV" dirty="0" smtClean="0"/>
              <a:t>add</a:t>
            </a:r>
            <a:r>
              <a:rPr lang="en-US" dirty="0" smtClean="0"/>
              <a:t> </a:t>
            </a:r>
            <a:r>
              <a:rPr lang="lv-LV" dirty="0" smtClean="0"/>
              <a:t>subtitle</a:t>
            </a:r>
            <a:endParaRPr lang="en-US" dirty="0"/>
          </a:p>
        </p:txBody>
      </p:sp>
      <p:sp>
        <p:nvSpPr>
          <p:cNvPr id="13" name="Footer Placeholder 4"/>
          <p:cNvSpPr>
            <a:spLocks noGrp="1"/>
          </p:cNvSpPr>
          <p:nvPr>
            <p:ph type="ftr" sz="quarter" idx="3"/>
          </p:nvPr>
        </p:nvSpPr>
        <p:spPr>
          <a:xfrm>
            <a:off x="0" y="4796180"/>
            <a:ext cx="9144000" cy="292894"/>
          </a:xfrm>
          <a:prstGeom prst="rect">
            <a:avLst/>
          </a:prstGeom>
        </p:spPr>
        <p:txBody>
          <a:bodyPr vert="horz" lIns="0" tIns="0" rIns="0" bIns="0" rtlCol="0" anchor="ctr"/>
          <a:lstStyle>
            <a:lvl1pPr marL="0" algn="ctr" defTabSz="914400" rtl="0" eaLnBrk="1" latinLnBrk="0" hangingPunct="1">
              <a:defRPr lang="lv-LV" sz="1200" b="0" kern="1200" smtClean="0">
                <a:solidFill>
                  <a:srgbClr val="4F0000"/>
                </a:solidFill>
                <a:effectLst>
                  <a:outerShdw blurRad="12700" algn="ctr" rotWithShape="0">
                    <a:prstClr val="black">
                      <a:alpha val="10000"/>
                    </a:prstClr>
                  </a:outerShdw>
                </a:effectLst>
                <a:latin typeface="Source Sans Pro Light"/>
                <a:ea typeface="+mn-ea"/>
                <a:cs typeface="Source Sans Pro Light"/>
              </a:defRPr>
            </a:lvl1pPr>
          </a:lstStyle>
          <a:p>
            <a:r>
              <a:rPr lang="en-US" dirty="0" smtClean="0"/>
              <a:t>800.541.3938</a:t>
            </a:r>
            <a:r>
              <a:rPr lang="en-US" dirty="0" smtClean="0">
                <a:ea typeface="Wingdings"/>
                <a:sym typeface="Wingdings"/>
              </a:rPr>
              <a:t>   </a:t>
            </a:r>
            <a:r>
              <a:rPr lang="en-US" dirty="0" smtClean="0">
                <a:solidFill>
                  <a:srgbClr val="BF8B06"/>
                </a:solidFill>
                <a:ea typeface="Wingdings"/>
                <a:sym typeface="Wingdings"/>
              </a:rPr>
              <a:t></a:t>
            </a:r>
            <a:r>
              <a:rPr lang="en-US" dirty="0" smtClean="0">
                <a:ea typeface="Wingdings"/>
                <a:sym typeface="Wingdings"/>
              </a:rPr>
              <a:t>   </a:t>
            </a:r>
            <a:r>
              <a:rPr lang="en-US" dirty="0" err="1" smtClean="0"/>
              <a:t>www.penchecks.com</a:t>
            </a:r>
            <a:endParaRPr lang="en-US" dirty="0"/>
          </a:p>
        </p:txBody>
      </p:sp>
    </p:spTree>
    <p:extLst>
      <p:ext uri="{BB962C8B-B14F-4D97-AF65-F5344CB8AC3E}">
        <p14:creationId xmlns:p14="http://schemas.microsoft.com/office/powerpoint/2010/main" val="3675601858"/>
      </p:ext>
    </p:extLst>
  </p:cSld>
  <p:clrMapOvr>
    <a:masterClrMapping/>
  </p:clrMapOvr>
  <p:timing>
    <p:tnLst>
      <p:par>
        <p:cTn id="1" dur="indefinite" restart="never" nodeType="tmRoot"/>
      </p:par>
    </p:tnLst>
  </p:timing>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ortfolio Slide 3">
    <p:spTree>
      <p:nvGrpSpPr>
        <p:cNvPr id="1" name=""/>
        <p:cNvGrpSpPr/>
        <p:nvPr/>
      </p:nvGrpSpPr>
      <p:grpSpPr>
        <a:xfrm>
          <a:off x="0" y="0"/>
          <a:ext cx="0" cy="0"/>
          <a:chOff x="0" y="0"/>
          <a:chExt cx="0" cy="0"/>
        </a:xfrm>
      </p:grpSpPr>
      <p:sp>
        <p:nvSpPr>
          <p:cNvPr id="4" name="Title Placeholder 1"/>
          <p:cNvSpPr>
            <a:spLocks noGrp="1"/>
          </p:cNvSpPr>
          <p:nvPr>
            <p:ph type="title" hasCustomPrompt="1"/>
          </p:nvPr>
        </p:nvSpPr>
        <p:spPr>
          <a:xfrm>
            <a:off x="808939" y="408890"/>
            <a:ext cx="7482231" cy="304800"/>
          </a:xfrm>
          <a:prstGeom prst="rect">
            <a:avLst/>
          </a:prstGeom>
        </p:spPr>
        <p:txBody>
          <a:bodyPr vert="horz" lIns="0" tIns="0" rIns="0" bIns="0" rtlCol="0" anchor="t" anchorCtr="0">
            <a:noAutofit/>
          </a:bodyPr>
          <a:lstStyle>
            <a:lvl1pPr algn="l" defTabSz="914400" rtl="0" eaLnBrk="1" latinLnBrk="0" hangingPunct="1">
              <a:lnSpc>
                <a:spcPts val="2900"/>
              </a:lnSpc>
              <a:spcBef>
                <a:spcPct val="0"/>
              </a:spcBef>
              <a:buNone/>
              <a:defRPr lang="en-JM" sz="2800" kern="1200" dirty="0">
                <a:solidFill>
                  <a:srgbClr val="4F0000"/>
                </a:solidFill>
                <a:effectLst>
                  <a:outerShdw blurRad="12700" algn="ctr" rotWithShape="0">
                    <a:prstClr val="black">
                      <a:alpha val="10000"/>
                    </a:prstClr>
                  </a:outerShdw>
                </a:effectLst>
                <a:latin typeface="Source Sans Pro Semibold" pitchFamily="34" charset="-70"/>
                <a:ea typeface="+mj-ea"/>
                <a:cs typeface="+mj-cs"/>
              </a:defRPr>
            </a:lvl1pPr>
          </a:lstStyle>
          <a:p>
            <a:r>
              <a:rPr lang="en-US" dirty="0" smtClean="0"/>
              <a:t>Click to </a:t>
            </a:r>
            <a:r>
              <a:rPr lang="lv-LV" dirty="0" smtClean="0"/>
              <a:t>add</a:t>
            </a:r>
            <a:r>
              <a:rPr lang="en-US" dirty="0" smtClean="0"/>
              <a:t> </a:t>
            </a:r>
            <a:r>
              <a:rPr lang="lv-LV" dirty="0" smtClean="0"/>
              <a:t>date</a:t>
            </a:r>
            <a:endParaRPr lang="en-JM" dirty="0"/>
          </a:p>
        </p:txBody>
      </p:sp>
      <p:sp>
        <p:nvSpPr>
          <p:cNvPr id="9" name="Slide Number Placeholder 5"/>
          <p:cNvSpPr>
            <a:spLocks noGrp="1"/>
          </p:cNvSpPr>
          <p:nvPr>
            <p:ph type="sldNum" sz="quarter" idx="4"/>
          </p:nvPr>
        </p:nvSpPr>
        <p:spPr>
          <a:xfrm>
            <a:off x="8305800" y="401575"/>
            <a:ext cx="304800" cy="304800"/>
          </a:xfrm>
          <a:prstGeom prst="rect">
            <a:avLst/>
          </a:prstGeom>
        </p:spPr>
        <p:txBody>
          <a:bodyPr vert="horz" lIns="0" tIns="0" rIns="0" bIns="0" rtlCol="0" anchor="t" anchorCtr="0"/>
          <a:lstStyle>
            <a:lvl1pPr algn="l">
              <a:defRPr sz="1400">
                <a:solidFill>
                  <a:schemeClr val="bg1">
                    <a:lumMod val="75000"/>
                  </a:schemeClr>
                </a:solidFill>
                <a:latin typeface="Source Sans Pro Semibold" pitchFamily="34" charset="-70"/>
              </a:defRPr>
            </a:lvl1pPr>
          </a:lstStyle>
          <a:p>
            <a:fld id="{8DF5134D-7C6B-4A7B-B28B-A8C75F870448}" type="slidenum">
              <a:rPr lang="en-JM" smtClean="0"/>
              <a:pPr/>
              <a:t>‹#›</a:t>
            </a:fld>
            <a:endParaRPr lang="en-JM"/>
          </a:p>
        </p:txBody>
      </p:sp>
      <p:grpSp>
        <p:nvGrpSpPr>
          <p:cNvPr id="21" name="Group 20"/>
          <p:cNvGrpSpPr/>
          <p:nvPr userDrawn="1"/>
        </p:nvGrpSpPr>
        <p:grpSpPr>
          <a:xfrm flipH="1">
            <a:off x="5488092" y="1520724"/>
            <a:ext cx="212340" cy="2537610"/>
            <a:chOff x="5029201" y="1609344"/>
            <a:chExt cx="212340" cy="2537610"/>
          </a:xfrm>
          <a:solidFill>
            <a:srgbClr val="BF8B06"/>
          </a:solidFill>
        </p:grpSpPr>
        <p:sp>
          <p:nvSpPr>
            <p:cNvPr id="22" name="Rectangle 21"/>
            <p:cNvSpPr/>
            <p:nvPr/>
          </p:nvSpPr>
          <p:spPr>
            <a:xfrm rot="5400000">
              <a:off x="3902562" y="2807974"/>
              <a:ext cx="2537610" cy="140349"/>
            </a:xfrm>
            <a:prstGeom prst="rect">
              <a:avLst/>
            </a:prstGeom>
            <a:grpFill/>
            <a:ln w="3175">
              <a:noFill/>
            </a:ln>
            <a:effectLst>
              <a:outerShdw blurRad="38100" dist="12700" dir="5400000" algn="t"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rgbClr val="BF8B06"/>
                </a:solidFill>
              </a:endParaRPr>
            </a:p>
          </p:txBody>
        </p:sp>
        <p:sp>
          <p:nvSpPr>
            <p:cNvPr id="23" name="Isosceles Triangle 22"/>
            <p:cNvSpPr>
              <a:spLocks noChangeAspect="1"/>
            </p:cNvSpPr>
            <p:nvPr/>
          </p:nvSpPr>
          <p:spPr>
            <a:xfrm rot="16200000">
              <a:off x="4988217" y="2842147"/>
              <a:ext cx="153967" cy="72000"/>
            </a:xfrm>
            <a:prstGeom prst="triangle">
              <a:avLst/>
            </a:prstGeom>
            <a:gr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rgbClr val="BF8B06"/>
                </a:solidFill>
              </a:endParaRPr>
            </a:p>
          </p:txBody>
        </p:sp>
      </p:grpSp>
      <p:grpSp>
        <p:nvGrpSpPr>
          <p:cNvPr id="24" name="Group 23"/>
          <p:cNvGrpSpPr/>
          <p:nvPr userDrawn="1"/>
        </p:nvGrpSpPr>
        <p:grpSpPr>
          <a:xfrm>
            <a:off x="8091658" y="1520724"/>
            <a:ext cx="212340" cy="2537610"/>
            <a:chOff x="5029201" y="1609344"/>
            <a:chExt cx="212340" cy="2537610"/>
          </a:xfrm>
          <a:solidFill>
            <a:srgbClr val="BF8B06"/>
          </a:solidFill>
        </p:grpSpPr>
        <p:sp>
          <p:nvSpPr>
            <p:cNvPr id="25" name="Rectangle 24"/>
            <p:cNvSpPr/>
            <p:nvPr/>
          </p:nvSpPr>
          <p:spPr>
            <a:xfrm rot="5400000">
              <a:off x="3902562" y="2807974"/>
              <a:ext cx="2537610" cy="140349"/>
            </a:xfrm>
            <a:prstGeom prst="rect">
              <a:avLst/>
            </a:prstGeom>
            <a:grpFill/>
            <a:ln w="3175">
              <a:noFill/>
            </a:ln>
            <a:effectLst>
              <a:outerShdw blurRad="38100" dist="12700" dir="5400000" algn="t"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rgbClr val="BF8B06"/>
                </a:solidFill>
              </a:endParaRPr>
            </a:p>
          </p:txBody>
        </p:sp>
        <p:sp>
          <p:nvSpPr>
            <p:cNvPr id="26" name="Isosceles Triangle 25"/>
            <p:cNvSpPr>
              <a:spLocks noChangeAspect="1"/>
            </p:cNvSpPr>
            <p:nvPr/>
          </p:nvSpPr>
          <p:spPr>
            <a:xfrm rot="16200000">
              <a:off x="4988217" y="2842147"/>
              <a:ext cx="153967" cy="72000"/>
            </a:xfrm>
            <a:prstGeom prst="triangle">
              <a:avLst/>
            </a:prstGeom>
            <a:gr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rgbClr val="BF8B06"/>
                </a:solidFill>
              </a:endParaRPr>
            </a:p>
          </p:txBody>
        </p:sp>
      </p:grpSp>
      <p:sp>
        <p:nvSpPr>
          <p:cNvPr id="28" name="Text Placeholder 7"/>
          <p:cNvSpPr>
            <a:spLocks noGrp="1"/>
          </p:cNvSpPr>
          <p:nvPr>
            <p:ph type="body" sz="quarter" idx="26" hasCustomPrompt="1"/>
          </p:nvPr>
        </p:nvSpPr>
        <p:spPr>
          <a:xfrm>
            <a:off x="5945292" y="1706007"/>
            <a:ext cx="1840942" cy="186470"/>
          </a:xfrm>
          <a:prstGeom prst="rect">
            <a:avLst/>
          </a:prstGeom>
        </p:spPr>
        <p:txBody>
          <a:bodyPr lIns="0" tIns="0" rIns="0" bIns="0"/>
          <a:lstStyle>
            <a:lvl1pPr marL="0" indent="0" algn="ctr">
              <a:lnSpc>
                <a:spcPts val="1700"/>
              </a:lnSpc>
              <a:spcBef>
                <a:spcPts val="0"/>
              </a:spcBef>
              <a:buNone/>
              <a:defRPr sz="1800">
                <a:solidFill>
                  <a:srgbClr val="842400"/>
                </a:solidFill>
                <a:latin typeface="Mentone Lig" pitchFamily="34" charset="-70"/>
              </a:defRPr>
            </a:lvl1pPr>
          </a:lstStyle>
          <a:p>
            <a:pPr lvl="0"/>
            <a:r>
              <a:rPr lang="lv-LV" smtClean="0"/>
              <a:t>Click to Add Title</a:t>
            </a:r>
            <a:endParaRPr lang="en-US"/>
          </a:p>
        </p:txBody>
      </p:sp>
      <p:sp>
        <p:nvSpPr>
          <p:cNvPr id="29" name="Text Placeholder 11"/>
          <p:cNvSpPr>
            <a:spLocks noGrp="1"/>
          </p:cNvSpPr>
          <p:nvPr>
            <p:ph type="body" sz="quarter" idx="32" hasCustomPrompt="1"/>
          </p:nvPr>
        </p:nvSpPr>
        <p:spPr>
          <a:xfrm>
            <a:off x="5943600" y="2017873"/>
            <a:ext cx="1840942" cy="1949934"/>
          </a:xfrm>
          <a:prstGeom prst="rect">
            <a:avLst/>
          </a:prstGeom>
        </p:spPr>
        <p:txBody>
          <a:bodyPr lIns="0" tIns="0" rIns="0" bIns="0"/>
          <a:lstStyle>
            <a:lvl1pPr marL="0" indent="0">
              <a:lnSpc>
                <a:spcPts val="1300"/>
              </a:lnSpc>
              <a:spcBef>
                <a:spcPts val="0"/>
              </a:spcBef>
              <a:buNone/>
              <a:defRPr sz="1200" baseline="0">
                <a:solidFill>
                  <a:schemeClr val="tx1"/>
                </a:solidFill>
                <a:latin typeface="Source Sans Pro" pitchFamily="34" charset="-70"/>
              </a:defRPr>
            </a:lvl1pPr>
          </a:lstStyle>
          <a:p>
            <a:pPr lvl="0"/>
            <a:r>
              <a:rPr lang="en-US" smtClean="0"/>
              <a:t>Click to</a:t>
            </a:r>
            <a:r>
              <a:rPr lang="lv-LV" smtClean="0"/>
              <a:t> add text here</a:t>
            </a:r>
            <a:endParaRPr lang="en-US"/>
          </a:p>
        </p:txBody>
      </p:sp>
      <p:sp>
        <p:nvSpPr>
          <p:cNvPr id="30" name="Picture Placeholder 20"/>
          <p:cNvSpPr>
            <a:spLocks noGrp="1"/>
          </p:cNvSpPr>
          <p:nvPr>
            <p:ph type="pic" sz="quarter" idx="19" hasCustomPrompt="1"/>
          </p:nvPr>
        </p:nvSpPr>
        <p:spPr>
          <a:xfrm>
            <a:off x="3162961" y="1520724"/>
            <a:ext cx="2323223" cy="2538374"/>
          </a:xfrm>
          <a:prstGeom prst="rect">
            <a:avLst/>
          </a:prstGeom>
          <a:effectLst>
            <a:outerShdw blurRad="38100" dist="12700" algn="ctr" rotWithShape="0">
              <a:prstClr val="black">
                <a:alpha val="14000"/>
              </a:prstClr>
            </a:outerShdw>
          </a:effectLst>
        </p:spPr>
        <p:txBody>
          <a:bodyPr lIns="108000" tIns="36000" rIns="0" bIns="0" anchor="t" anchorCtr="0"/>
          <a:lstStyle>
            <a:lvl1pPr marL="0" indent="0">
              <a:buNone/>
              <a:defRPr sz="12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31" name="Picture Placeholder 20"/>
          <p:cNvSpPr>
            <a:spLocks noGrp="1"/>
          </p:cNvSpPr>
          <p:nvPr>
            <p:ph type="pic" sz="quarter" idx="33" hasCustomPrompt="1"/>
          </p:nvPr>
        </p:nvSpPr>
        <p:spPr>
          <a:xfrm>
            <a:off x="839891" y="1520724"/>
            <a:ext cx="2323223" cy="2538374"/>
          </a:xfrm>
          <a:prstGeom prst="rect">
            <a:avLst/>
          </a:prstGeom>
          <a:effectLst>
            <a:outerShdw blurRad="38100" dist="12700" algn="ctr" rotWithShape="0">
              <a:prstClr val="black">
                <a:alpha val="14000"/>
              </a:prstClr>
            </a:outerShdw>
          </a:effectLst>
        </p:spPr>
        <p:txBody>
          <a:bodyPr lIns="108000" tIns="36000" rIns="0" bIns="0" anchor="t" anchorCtr="0"/>
          <a:lstStyle>
            <a:lvl1pPr marL="0" indent="0">
              <a:buNone/>
              <a:defRPr sz="12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16" name="Text Placeholder 38"/>
          <p:cNvSpPr>
            <a:spLocks noGrp="1"/>
          </p:cNvSpPr>
          <p:nvPr>
            <p:ph type="body" sz="quarter" idx="12" hasCustomPrompt="1"/>
          </p:nvPr>
        </p:nvSpPr>
        <p:spPr>
          <a:xfrm>
            <a:off x="822836" y="709726"/>
            <a:ext cx="7462723" cy="235044"/>
          </a:xfrm>
          <a:prstGeom prst="rect">
            <a:avLst/>
          </a:prstGeom>
        </p:spPr>
        <p:txBody>
          <a:bodyPr lIns="0" tIns="0" rIns="0" bIns="0"/>
          <a:lstStyle>
            <a:lvl1pPr marL="0" indent="0" algn="l">
              <a:lnSpc>
                <a:spcPts val="1800"/>
              </a:lnSpc>
              <a:spcBef>
                <a:spcPts val="0"/>
              </a:spcBef>
              <a:buNone/>
              <a:defRPr sz="1600">
                <a:solidFill>
                  <a:schemeClr val="tx1"/>
                </a:solidFill>
                <a:latin typeface="Source Sans Pro Light" pitchFamily="34" charset="-70"/>
              </a:defRPr>
            </a:lvl1pPr>
          </a:lstStyle>
          <a:p>
            <a:pPr lvl="0"/>
            <a:r>
              <a:rPr lang="en-US" smtClean="0"/>
              <a:t>Click to </a:t>
            </a:r>
            <a:r>
              <a:rPr lang="lv-LV" smtClean="0"/>
              <a:t>add</a:t>
            </a:r>
            <a:r>
              <a:rPr lang="en-US" smtClean="0"/>
              <a:t> </a:t>
            </a:r>
            <a:r>
              <a:rPr lang="lv-LV" smtClean="0"/>
              <a:t>subtitle</a:t>
            </a:r>
            <a:endParaRPr lang="en-US"/>
          </a:p>
        </p:txBody>
      </p:sp>
      <p:sp>
        <p:nvSpPr>
          <p:cNvPr id="17" name="Footer Placeholder 4"/>
          <p:cNvSpPr>
            <a:spLocks noGrp="1"/>
          </p:cNvSpPr>
          <p:nvPr>
            <p:ph type="ftr" sz="quarter" idx="3"/>
          </p:nvPr>
        </p:nvSpPr>
        <p:spPr>
          <a:xfrm>
            <a:off x="0" y="4796180"/>
            <a:ext cx="9144000" cy="292894"/>
          </a:xfrm>
          <a:prstGeom prst="rect">
            <a:avLst/>
          </a:prstGeom>
        </p:spPr>
        <p:txBody>
          <a:bodyPr vert="horz" lIns="0" tIns="0" rIns="0" bIns="0" rtlCol="0" anchor="ctr"/>
          <a:lstStyle>
            <a:lvl1pPr marL="0" algn="ctr" defTabSz="914400" rtl="0" eaLnBrk="1" latinLnBrk="0" hangingPunct="1">
              <a:defRPr lang="lv-LV" sz="1200" b="0" kern="1200" smtClean="0">
                <a:solidFill>
                  <a:srgbClr val="4F0000"/>
                </a:solidFill>
                <a:effectLst>
                  <a:outerShdw blurRad="12700" algn="ctr" rotWithShape="0">
                    <a:prstClr val="black">
                      <a:alpha val="10000"/>
                    </a:prstClr>
                  </a:outerShdw>
                </a:effectLst>
                <a:latin typeface="Source Sans Pro Light"/>
                <a:ea typeface="+mn-ea"/>
                <a:cs typeface="Source Sans Pro Light"/>
              </a:defRPr>
            </a:lvl1pPr>
          </a:lstStyle>
          <a:p>
            <a:r>
              <a:rPr lang="en-US" dirty="0" smtClean="0"/>
              <a:t>800.541.3938</a:t>
            </a:r>
            <a:r>
              <a:rPr lang="en-US" dirty="0" smtClean="0">
                <a:ea typeface="Wingdings"/>
                <a:sym typeface="Wingdings"/>
              </a:rPr>
              <a:t>   </a:t>
            </a:r>
            <a:r>
              <a:rPr lang="en-US" dirty="0" smtClean="0">
                <a:solidFill>
                  <a:srgbClr val="BF8B06"/>
                </a:solidFill>
                <a:ea typeface="Wingdings"/>
                <a:sym typeface="Wingdings"/>
              </a:rPr>
              <a:t></a:t>
            </a:r>
            <a:r>
              <a:rPr lang="en-US" dirty="0" smtClean="0">
                <a:ea typeface="Wingdings"/>
                <a:sym typeface="Wingdings"/>
              </a:rPr>
              <a:t>   </a:t>
            </a:r>
            <a:r>
              <a:rPr lang="en-US" dirty="0" err="1" smtClean="0"/>
              <a:t>www.penchecks.com</a:t>
            </a:r>
            <a:endParaRPr lang="en-US" dirty="0"/>
          </a:p>
        </p:txBody>
      </p:sp>
    </p:spTree>
    <p:extLst>
      <p:ext uri="{BB962C8B-B14F-4D97-AF65-F5344CB8AC3E}">
        <p14:creationId xmlns:p14="http://schemas.microsoft.com/office/powerpoint/2010/main" val="1186507928"/>
      </p:ext>
    </p:extLst>
  </p:cSld>
  <p:clrMapOvr>
    <a:masterClrMapping/>
  </p:clrMapOvr>
  <p:timing>
    <p:tnLst>
      <p:par>
        <p:cTn id="1" dur="indefinite" restart="never" nodeType="tmRoot"/>
      </p:par>
    </p:tnLst>
  </p:timing>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ortfolio Slide 4">
    <p:spTree>
      <p:nvGrpSpPr>
        <p:cNvPr id="1" name=""/>
        <p:cNvGrpSpPr/>
        <p:nvPr/>
      </p:nvGrpSpPr>
      <p:grpSpPr>
        <a:xfrm>
          <a:off x="0" y="0"/>
          <a:ext cx="0" cy="0"/>
          <a:chOff x="0" y="0"/>
          <a:chExt cx="0" cy="0"/>
        </a:xfrm>
      </p:grpSpPr>
      <p:sp>
        <p:nvSpPr>
          <p:cNvPr id="4" name="Title Placeholder 1"/>
          <p:cNvSpPr>
            <a:spLocks noGrp="1"/>
          </p:cNvSpPr>
          <p:nvPr>
            <p:ph type="title" hasCustomPrompt="1"/>
          </p:nvPr>
        </p:nvSpPr>
        <p:spPr>
          <a:xfrm>
            <a:off x="808939" y="408890"/>
            <a:ext cx="7482231" cy="304800"/>
          </a:xfrm>
          <a:prstGeom prst="rect">
            <a:avLst/>
          </a:prstGeom>
        </p:spPr>
        <p:txBody>
          <a:bodyPr vert="horz" lIns="0" tIns="0" rIns="0" bIns="0" rtlCol="0" anchor="t" anchorCtr="0">
            <a:noAutofit/>
          </a:bodyPr>
          <a:lstStyle>
            <a:lvl1pPr algn="l" defTabSz="914400" rtl="0" eaLnBrk="1" latinLnBrk="0" hangingPunct="1">
              <a:lnSpc>
                <a:spcPts val="2900"/>
              </a:lnSpc>
              <a:spcBef>
                <a:spcPct val="0"/>
              </a:spcBef>
              <a:buNone/>
              <a:defRPr lang="en-JM" sz="2800" kern="1200" dirty="0">
                <a:solidFill>
                  <a:srgbClr val="4F0000"/>
                </a:solidFill>
                <a:effectLst>
                  <a:outerShdw blurRad="12700" algn="ctr" rotWithShape="0">
                    <a:prstClr val="black">
                      <a:alpha val="10000"/>
                    </a:prstClr>
                  </a:outerShdw>
                </a:effectLst>
                <a:latin typeface="Source Sans Pro Semibold" pitchFamily="34" charset="-70"/>
                <a:ea typeface="+mj-ea"/>
                <a:cs typeface="+mj-cs"/>
              </a:defRPr>
            </a:lvl1pPr>
          </a:lstStyle>
          <a:p>
            <a:r>
              <a:rPr lang="en-US" dirty="0" smtClean="0"/>
              <a:t>Click to </a:t>
            </a:r>
            <a:r>
              <a:rPr lang="lv-LV" dirty="0" smtClean="0"/>
              <a:t>add</a:t>
            </a:r>
            <a:r>
              <a:rPr lang="en-US" dirty="0" smtClean="0"/>
              <a:t> </a:t>
            </a:r>
            <a:r>
              <a:rPr lang="lv-LV" dirty="0" smtClean="0"/>
              <a:t>date</a:t>
            </a:r>
            <a:endParaRPr lang="en-JM" dirty="0"/>
          </a:p>
        </p:txBody>
      </p:sp>
      <p:sp>
        <p:nvSpPr>
          <p:cNvPr id="9" name="Slide Number Placeholder 5"/>
          <p:cNvSpPr>
            <a:spLocks noGrp="1"/>
          </p:cNvSpPr>
          <p:nvPr>
            <p:ph type="sldNum" sz="quarter" idx="4"/>
          </p:nvPr>
        </p:nvSpPr>
        <p:spPr>
          <a:xfrm>
            <a:off x="8305800" y="401575"/>
            <a:ext cx="304800" cy="304800"/>
          </a:xfrm>
          <a:prstGeom prst="rect">
            <a:avLst/>
          </a:prstGeom>
        </p:spPr>
        <p:txBody>
          <a:bodyPr vert="horz" lIns="0" tIns="0" rIns="0" bIns="0" rtlCol="0" anchor="t" anchorCtr="0"/>
          <a:lstStyle>
            <a:lvl1pPr algn="l">
              <a:defRPr sz="1400">
                <a:solidFill>
                  <a:schemeClr val="bg1">
                    <a:lumMod val="75000"/>
                  </a:schemeClr>
                </a:solidFill>
                <a:latin typeface="Source Sans Pro Semibold" pitchFamily="34" charset="-70"/>
              </a:defRPr>
            </a:lvl1pPr>
          </a:lstStyle>
          <a:p>
            <a:fld id="{8DF5134D-7C6B-4A7B-B28B-A8C75F870448}" type="slidenum">
              <a:rPr lang="en-JM" smtClean="0"/>
              <a:pPr/>
              <a:t>‹#›</a:t>
            </a:fld>
            <a:endParaRPr lang="en-JM"/>
          </a:p>
        </p:txBody>
      </p:sp>
      <p:sp>
        <p:nvSpPr>
          <p:cNvPr id="50" name="Picture Placeholder 20"/>
          <p:cNvSpPr>
            <a:spLocks noGrp="1"/>
          </p:cNvSpPr>
          <p:nvPr>
            <p:ph type="pic" sz="quarter" idx="33" hasCustomPrompt="1"/>
          </p:nvPr>
        </p:nvSpPr>
        <p:spPr>
          <a:xfrm>
            <a:off x="838200" y="1200150"/>
            <a:ext cx="1684930" cy="1060299"/>
          </a:xfrm>
          <a:prstGeom prst="rect">
            <a:avLst/>
          </a:prstGeom>
          <a:effectLst>
            <a:outerShdw blurRad="38100" dist="12700" algn="ctr" rotWithShape="0">
              <a:prstClr val="black">
                <a:alpha val="14000"/>
              </a:prstClr>
            </a:outerShdw>
          </a:effectLst>
        </p:spPr>
        <p:txBody>
          <a:bodyPr lIns="108000" tIns="36000" rIns="0" bIns="0" anchor="t" anchorCtr="0"/>
          <a:lstStyle>
            <a:lvl1pPr marL="0" indent="0">
              <a:buNone/>
              <a:defRPr sz="12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60" name="Text Placeholder 2"/>
          <p:cNvSpPr>
            <a:spLocks noGrp="1"/>
          </p:cNvSpPr>
          <p:nvPr>
            <p:ph type="body" sz="quarter" idx="13" hasCustomPrompt="1"/>
          </p:nvPr>
        </p:nvSpPr>
        <p:spPr>
          <a:xfrm>
            <a:off x="832450" y="2242508"/>
            <a:ext cx="1688430" cy="253042"/>
          </a:xfrm>
          <a:prstGeom prst="rect">
            <a:avLst/>
          </a:prstGeom>
          <a:solidFill>
            <a:srgbClr val="BF8B06"/>
          </a:solidFill>
        </p:spPr>
        <p:txBody>
          <a:bodyPr lIns="0" tIns="0" rIns="0" bIns="0" anchor="t" anchorCtr="0"/>
          <a:lstStyle>
            <a:lvl1pPr marL="0" indent="0" algn="ctr">
              <a:lnSpc>
                <a:spcPct val="120000"/>
              </a:lnSpc>
              <a:spcBef>
                <a:spcPts val="0"/>
              </a:spcBef>
              <a:buNone/>
              <a:defRPr sz="1200">
                <a:solidFill>
                  <a:schemeClr val="bg1"/>
                </a:solidFill>
                <a:latin typeface="Mentone Lig" pitchFamily="34" charset="-70"/>
              </a:defRPr>
            </a:lvl1pPr>
          </a:lstStyle>
          <a:p>
            <a:pPr lvl="0"/>
            <a:r>
              <a:rPr lang="lv-LV" dirty="0" smtClean="0"/>
              <a:t>Add Text</a:t>
            </a:r>
            <a:endParaRPr lang="en-US" dirty="0"/>
          </a:p>
        </p:txBody>
      </p:sp>
      <p:sp>
        <p:nvSpPr>
          <p:cNvPr id="30" name="Text Placeholder 38"/>
          <p:cNvSpPr>
            <a:spLocks noGrp="1"/>
          </p:cNvSpPr>
          <p:nvPr>
            <p:ph type="body" sz="quarter" idx="12" hasCustomPrompt="1"/>
          </p:nvPr>
        </p:nvSpPr>
        <p:spPr>
          <a:xfrm>
            <a:off x="822836" y="709726"/>
            <a:ext cx="7462723" cy="235044"/>
          </a:xfrm>
          <a:prstGeom prst="rect">
            <a:avLst/>
          </a:prstGeom>
        </p:spPr>
        <p:txBody>
          <a:bodyPr lIns="0" tIns="0" rIns="0" bIns="0"/>
          <a:lstStyle>
            <a:lvl1pPr marL="0" indent="0" algn="l">
              <a:lnSpc>
                <a:spcPts val="1800"/>
              </a:lnSpc>
              <a:spcBef>
                <a:spcPts val="0"/>
              </a:spcBef>
              <a:buNone/>
              <a:defRPr sz="1600">
                <a:solidFill>
                  <a:schemeClr val="tx1"/>
                </a:solidFill>
                <a:latin typeface="Source Sans Pro Light" pitchFamily="34" charset="-70"/>
              </a:defRPr>
            </a:lvl1pPr>
          </a:lstStyle>
          <a:p>
            <a:pPr lvl="0"/>
            <a:r>
              <a:rPr lang="en-US" smtClean="0"/>
              <a:t>Click to </a:t>
            </a:r>
            <a:r>
              <a:rPr lang="lv-LV" smtClean="0"/>
              <a:t>add</a:t>
            </a:r>
            <a:r>
              <a:rPr lang="en-US" smtClean="0"/>
              <a:t> </a:t>
            </a:r>
            <a:r>
              <a:rPr lang="lv-LV" smtClean="0"/>
              <a:t>subtitle</a:t>
            </a:r>
            <a:endParaRPr lang="en-US"/>
          </a:p>
        </p:txBody>
      </p:sp>
      <p:sp>
        <p:nvSpPr>
          <p:cNvPr id="31" name="Footer Placeholder 4"/>
          <p:cNvSpPr>
            <a:spLocks noGrp="1"/>
          </p:cNvSpPr>
          <p:nvPr>
            <p:ph type="ftr" sz="quarter" idx="3"/>
          </p:nvPr>
        </p:nvSpPr>
        <p:spPr>
          <a:xfrm>
            <a:off x="0" y="4796180"/>
            <a:ext cx="9144000" cy="292894"/>
          </a:xfrm>
          <a:prstGeom prst="rect">
            <a:avLst/>
          </a:prstGeom>
        </p:spPr>
        <p:txBody>
          <a:bodyPr vert="horz" lIns="0" tIns="0" rIns="0" bIns="0" rtlCol="0" anchor="ctr"/>
          <a:lstStyle>
            <a:lvl1pPr marL="0" algn="ctr" defTabSz="914400" rtl="0" eaLnBrk="1" latinLnBrk="0" hangingPunct="1">
              <a:defRPr lang="lv-LV" sz="1200" b="0" kern="1200" smtClean="0">
                <a:solidFill>
                  <a:srgbClr val="4F0000"/>
                </a:solidFill>
                <a:effectLst>
                  <a:outerShdw blurRad="12700" algn="ctr" rotWithShape="0">
                    <a:prstClr val="black">
                      <a:alpha val="10000"/>
                    </a:prstClr>
                  </a:outerShdw>
                </a:effectLst>
                <a:latin typeface="Source Sans Pro Light"/>
                <a:ea typeface="+mn-ea"/>
                <a:cs typeface="Source Sans Pro Light"/>
              </a:defRPr>
            </a:lvl1pPr>
          </a:lstStyle>
          <a:p>
            <a:r>
              <a:rPr lang="en-US" dirty="0" smtClean="0"/>
              <a:t>800.541.3938</a:t>
            </a:r>
            <a:r>
              <a:rPr lang="en-US" dirty="0" smtClean="0">
                <a:ea typeface="Wingdings"/>
                <a:sym typeface="Wingdings"/>
              </a:rPr>
              <a:t>   </a:t>
            </a:r>
            <a:r>
              <a:rPr lang="en-US" dirty="0" smtClean="0">
                <a:solidFill>
                  <a:srgbClr val="BF8B06"/>
                </a:solidFill>
                <a:ea typeface="Wingdings"/>
                <a:sym typeface="Wingdings"/>
              </a:rPr>
              <a:t></a:t>
            </a:r>
            <a:r>
              <a:rPr lang="en-US" dirty="0" smtClean="0">
                <a:ea typeface="Wingdings"/>
                <a:sym typeface="Wingdings"/>
              </a:rPr>
              <a:t>   </a:t>
            </a:r>
            <a:r>
              <a:rPr lang="en-US" dirty="0" err="1" smtClean="0"/>
              <a:t>www.penchecks.com</a:t>
            </a:r>
            <a:endParaRPr lang="en-US" dirty="0"/>
          </a:p>
        </p:txBody>
      </p:sp>
      <p:sp>
        <p:nvSpPr>
          <p:cNvPr id="32" name="Picture Placeholder 20"/>
          <p:cNvSpPr>
            <a:spLocks noGrp="1"/>
          </p:cNvSpPr>
          <p:nvPr>
            <p:ph type="pic" sz="quarter" idx="34" hasCustomPrompt="1"/>
          </p:nvPr>
        </p:nvSpPr>
        <p:spPr>
          <a:xfrm>
            <a:off x="2768600" y="1200150"/>
            <a:ext cx="1684930" cy="1060299"/>
          </a:xfrm>
          <a:prstGeom prst="rect">
            <a:avLst/>
          </a:prstGeom>
          <a:effectLst>
            <a:outerShdw blurRad="38100" dist="12700" algn="ctr" rotWithShape="0">
              <a:prstClr val="black">
                <a:alpha val="14000"/>
              </a:prstClr>
            </a:outerShdw>
          </a:effectLst>
        </p:spPr>
        <p:txBody>
          <a:bodyPr lIns="108000" tIns="36000" rIns="0" bIns="0" anchor="t" anchorCtr="0"/>
          <a:lstStyle>
            <a:lvl1pPr marL="0" indent="0">
              <a:buNone/>
              <a:defRPr sz="12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33" name="Text Placeholder 2"/>
          <p:cNvSpPr>
            <a:spLocks noGrp="1"/>
          </p:cNvSpPr>
          <p:nvPr>
            <p:ph type="body" sz="quarter" idx="35" hasCustomPrompt="1"/>
          </p:nvPr>
        </p:nvSpPr>
        <p:spPr>
          <a:xfrm>
            <a:off x="2762850" y="2242508"/>
            <a:ext cx="1688430" cy="253042"/>
          </a:xfrm>
          <a:prstGeom prst="rect">
            <a:avLst/>
          </a:prstGeom>
          <a:solidFill>
            <a:srgbClr val="BF8B06"/>
          </a:solidFill>
        </p:spPr>
        <p:txBody>
          <a:bodyPr lIns="0" tIns="0" rIns="0" bIns="0" anchor="t" anchorCtr="0"/>
          <a:lstStyle>
            <a:lvl1pPr marL="0" indent="0" algn="ctr">
              <a:lnSpc>
                <a:spcPct val="120000"/>
              </a:lnSpc>
              <a:spcBef>
                <a:spcPts val="0"/>
              </a:spcBef>
              <a:buNone/>
              <a:defRPr sz="1200">
                <a:solidFill>
                  <a:schemeClr val="bg1"/>
                </a:solidFill>
                <a:latin typeface="Mentone Lig" pitchFamily="34" charset="-70"/>
              </a:defRPr>
            </a:lvl1pPr>
          </a:lstStyle>
          <a:p>
            <a:pPr lvl="0"/>
            <a:r>
              <a:rPr lang="lv-LV" dirty="0" smtClean="0"/>
              <a:t>Add Text</a:t>
            </a:r>
            <a:endParaRPr lang="en-US" dirty="0"/>
          </a:p>
        </p:txBody>
      </p:sp>
      <p:sp>
        <p:nvSpPr>
          <p:cNvPr id="34" name="Picture Placeholder 20"/>
          <p:cNvSpPr>
            <a:spLocks noGrp="1"/>
          </p:cNvSpPr>
          <p:nvPr>
            <p:ph type="pic" sz="quarter" idx="36" hasCustomPrompt="1"/>
          </p:nvPr>
        </p:nvSpPr>
        <p:spPr>
          <a:xfrm>
            <a:off x="4699000" y="1200150"/>
            <a:ext cx="1684930" cy="1060299"/>
          </a:xfrm>
          <a:prstGeom prst="rect">
            <a:avLst/>
          </a:prstGeom>
          <a:effectLst>
            <a:outerShdw blurRad="38100" dist="12700" algn="ctr" rotWithShape="0">
              <a:prstClr val="black">
                <a:alpha val="14000"/>
              </a:prstClr>
            </a:outerShdw>
          </a:effectLst>
        </p:spPr>
        <p:txBody>
          <a:bodyPr lIns="108000" tIns="36000" rIns="0" bIns="0" anchor="t" anchorCtr="0"/>
          <a:lstStyle>
            <a:lvl1pPr marL="0" indent="0">
              <a:buNone/>
              <a:defRPr sz="12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36" name="Text Placeholder 2"/>
          <p:cNvSpPr>
            <a:spLocks noGrp="1"/>
          </p:cNvSpPr>
          <p:nvPr>
            <p:ph type="body" sz="quarter" idx="37" hasCustomPrompt="1"/>
          </p:nvPr>
        </p:nvSpPr>
        <p:spPr>
          <a:xfrm>
            <a:off x="4693250" y="2242508"/>
            <a:ext cx="1688430" cy="253042"/>
          </a:xfrm>
          <a:prstGeom prst="rect">
            <a:avLst/>
          </a:prstGeom>
          <a:solidFill>
            <a:srgbClr val="BF8B06"/>
          </a:solidFill>
        </p:spPr>
        <p:txBody>
          <a:bodyPr lIns="0" tIns="0" rIns="0" bIns="0" anchor="t" anchorCtr="0"/>
          <a:lstStyle>
            <a:lvl1pPr marL="0" indent="0" algn="ctr">
              <a:lnSpc>
                <a:spcPct val="120000"/>
              </a:lnSpc>
              <a:spcBef>
                <a:spcPts val="0"/>
              </a:spcBef>
              <a:buNone/>
              <a:defRPr sz="1200">
                <a:solidFill>
                  <a:schemeClr val="bg1"/>
                </a:solidFill>
                <a:latin typeface="Mentone Lig" pitchFamily="34" charset="-70"/>
              </a:defRPr>
            </a:lvl1pPr>
          </a:lstStyle>
          <a:p>
            <a:pPr lvl="0"/>
            <a:r>
              <a:rPr lang="lv-LV" dirty="0" smtClean="0"/>
              <a:t>Add Text</a:t>
            </a:r>
            <a:endParaRPr lang="en-US" dirty="0"/>
          </a:p>
        </p:txBody>
      </p:sp>
      <p:sp>
        <p:nvSpPr>
          <p:cNvPr id="38" name="Picture Placeholder 20"/>
          <p:cNvSpPr>
            <a:spLocks noGrp="1"/>
          </p:cNvSpPr>
          <p:nvPr>
            <p:ph type="pic" sz="quarter" idx="38" hasCustomPrompt="1"/>
          </p:nvPr>
        </p:nvSpPr>
        <p:spPr>
          <a:xfrm>
            <a:off x="6629400" y="1200150"/>
            <a:ext cx="1684930" cy="1060299"/>
          </a:xfrm>
          <a:prstGeom prst="rect">
            <a:avLst/>
          </a:prstGeom>
          <a:effectLst>
            <a:outerShdw blurRad="38100" dist="12700" algn="ctr" rotWithShape="0">
              <a:prstClr val="black">
                <a:alpha val="14000"/>
              </a:prstClr>
            </a:outerShdw>
          </a:effectLst>
        </p:spPr>
        <p:txBody>
          <a:bodyPr lIns="108000" tIns="36000" rIns="0" bIns="0" anchor="t" anchorCtr="0"/>
          <a:lstStyle>
            <a:lvl1pPr marL="0" indent="0">
              <a:buNone/>
              <a:defRPr sz="12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40" name="Text Placeholder 2"/>
          <p:cNvSpPr>
            <a:spLocks noGrp="1"/>
          </p:cNvSpPr>
          <p:nvPr>
            <p:ph type="body" sz="quarter" idx="39" hasCustomPrompt="1"/>
          </p:nvPr>
        </p:nvSpPr>
        <p:spPr>
          <a:xfrm>
            <a:off x="6623650" y="2242508"/>
            <a:ext cx="1688430" cy="253042"/>
          </a:xfrm>
          <a:prstGeom prst="rect">
            <a:avLst/>
          </a:prstGeom>
          <a:solidFill>
            <a:srgbClr val="BF8B06"/>
          </a:solidFill>
        </p:spPr>
        <p:txBody>
          <a:bodyPr lIns="0" tIns="0" rIns="0" bIns="0" anchor="t" anchorCtr="0"/>
          <a:lstStyle>
            <a:lvl1pPr marL="0" indent="0" algn="ctr">
              <a:lnSpc>
                <a:spcPct val="120000"/>
              </a:lnSpc>
              <a:spcBef>
                <a:spcPts val="0"/>
              </a:spcBef>
              <a:buNone/>
              <a:defRPr sz="1200">
                <a:solidFill>
                  <a:schemeClr val="bg1"/>
                </a:solidFill>
                <a:latin typeface="Mentone Lig" pitchFamily="34" charset="-70"/>
              </a:defRPr>
            </a:lvl1pPr>
          </a:lstStyle>
          <a:p>
            <a:pPr lvl="0"/>
            <a:r>
              <a:rPr lang="lv-LV" dirty="0" smtClean="0"/>
              <a:t>Add Text</a:t>
            </a:r>
            <a:endParaRPr lang="en-US" dirty="0"/>
          </a:p>
        </p:txBody>
      </p:sp>
      <p:sp>
        <p:nvSpPr>
          <p:cNvPr id="42" name="Picture Placeholder 20"/>
          <p:cNvSpPr>
            <a:spLocks noGrp="1"/>
          </p:cNvSpPr>
          <p:nvPr>
            <p:ph type="pic" sz="quarter" idx="40" hasCustomPrompt="1"/>
          </p:nvPr>
        </p:nvSpPr>
        <p:spPr>
          <a:xfrm>
            <a:off x="843950" y="2876550"/>
            <a:ext cx="1684930" cy="1060299"/>
          </a:xfrm>
          <a:prstGeom prst="rect">
            <a:avLst/>
          </a:prstGeom>
          <a:effectLst>
            <a:outerShdw blurRad="38100" dist="12700" algn="ctr" rotWithShape="0">
              <a:prstClr val="black">
                <a:alpha val="14000"/>
              </a:prstClr>
            </a:outerShdw>
          </a:effectLst>
        </p:spPr>
        <p:txBody>
          <a:bodyPr lIns="108000" tIns="36000" rIns="0" bIns="0" anchor="t" anchorCtr="0"/>
          <a:lstStyle>
            <a:lvl1pPr marL="0" indent="0">
              <a:buNone/>
              <a:defRPr sz="12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43" name="Text Placeholder 2"/>
          <p:cNvSpPr>
            <a:spLocks noGrp="1"/>
          </p:cNvSpPr>
          <p:nvPr>
            <p:ph type="body" sz="quarter" idx="41" hasCustomPrompt="1"/>
          </p:nvPr>
        </p:nvSpPr>
        <p:spPr>
          <a:xfrm>
            <a:off x="838200" y="3918908"/>
            <a:ext cx="1688430" cy="253042"/>
          </a:xfrm>
          <a:prstGeom prst="rect">
            <a:avLst/>
          </a:prstGeom>
          <a:solidFill>
            <a:srgbClr val="BF8B06"/>
          </a:solidFill>
        </p:spPr>
        <p:txBody>
          <a:bodyPr lIns="0" tIns="0" rIns="0" bIns="0" anchor="t" anchorCtr="0"/>
          <a:lstStyle>
            <a:lvl1pPr marL="0" indent="0" algn="ctr">
              <a:lnSpc>
                <a:spcPct val="120000"/>
              </a:lnSpc>
              <a:spcBef>
                <a:spcPts val="0"/>
              </a:spcBef>
              <a:buNone/>
              <a:defRPr sz="1200">
                <a:solidFill>
                  <a:schemeClr val="bg1"/>
                </a:solidFill>
                <a:latin typeface="Mentone Lig" pitchFamily="34" charset="-70"/>
              </a:defRPr>
            </a:lvl1pPr>
          </a:lstStyle>
          <a:p>
            <a:pPr lvl="0"/>
            <a:r>
              <a:rPr lang="lv-LV" dirty="0" smtClean="0"/>
              <a:t>Add Text</a:t>
            </a:r>
            <a:endParaRPr lang="en-US" dirty="0"/>
          </a:p>
        </p:txBody>
      </p:sp>
      <p:sp>
        <p:nvSpPr>
          <p:cNvPr id="44" name="Picture Placeholder 20"/>
          <p:cNvSpPr>
            <a:spLocks noGrp="1"/>
          </p:cNvSpPr>
          <p:nvPr>
            <p:ph type="pic" sz="quarter" idx="42" hasCustomPrompt="1"/>
          </p:nvPr>
        </p:nvSpPr>
        <p:spPr>
          <a:xfrm>
            <a:off x="2774350" y="2876550"/>
            <a:ext cx="1684930" cy="1060299"/>
          </a:xfrm>
          <a:prstGeom prst="rect">
            <a:avLst/>
          </a:prstGeom>
          <a:effectLst>
            <a:outerShdw blurRad="38100" dist="12700" algn="ctr" rotWithShape="0">
              <a:prstClr val="black">
                <a:alpha val="14000"/>
              </a:prstClr>
            </a:outerShdw>
          </a:effectLst>
        </p:spPr>
        <p:txBody>
          <a:bodyPr lIns="108000" tIns="36000" rIns="0" bIns="0" anchor="t" anchorCtr="0"/>
          <a:lstStyle>
            <a:lvl1pPr marL="0" indent="0">
              <a:buNone/>
              <a:defRPr sz="12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45" name="Text Placeholder 2"/>
          <p:cNvSpPr>
            <a:spLocks noGrp="1"/>
          </p:cNvSpPr>
          <p:nvPr>
            <p:ph type="body" sz="quarter" idx="43" hasCustomPrompt="1"/>
          </p:nvPr>
        </p:nvSpPr>
        <p:spPr>
          <a:xfrm>
            <a:off x="2768600" y="3918908"/>
            <a:ext cx="1688430" cy="253042"/>
          </a:xfrm>
          <a:prstGeom prst="rect">
            <a:avLst/>
          </a:prstGeom>
          <a:solidFill>
            <a:srgbClr val="BF8B06"/>
          </a:solidFill>
        </p:spPr>
        <p:txBody>
          <a:bodyPr lIns="0" tIns="0" rIns="0" bIns="0" anchor="t" anchorCtr="0"/>
          <a:lstStyle>
            <a:lvl1pPr marL="0" indent="0" algn="ctr">
              <a:lnSpc>
                <a:spcPct val="120000"/>
              </a:lnSpc>
              <a:spcBef>
                <a:spcPts val="0"/>
              </a:spcBef>
              <a:buNone/>
              <a:defRPr sz="1200">
                <a:solidFill>
                  <a:schemeClr val="bg1"/>
                </a:solidFill>
                <a:latin typeface="Mentone Lig" pitchFamily="34" charset="-70"/>
              </a:defRPr>
            </a:lvl1pPr>
          </a:lstStyle>
          <a:p>
            <a:pPr lvl="0"/>
            <a:r>
              <a:rPr lang="lv-LV" dirty="0" smtClean="0"/>
              <a:t>Add Text</a:t>
            </a:r>
            <a:endParaRPr lang="en-US" dirty="0"/>
          </a:p>
        </p:txBody>
      </p:sp>
      <p:sp>
        <p:nvSpPr>
          <p:cNvPr id="46" name="Picture Placeholder 20"/>
          <p:cNvSpPr>
            <a:spLocks noGrp="1"/>
          </p:cNvSpPr>
          <p:nvPr>
            <p:ph type="pic" sz="quarter" idx="44" hasCustomPrompt="1"/>
          </p:nvPr>
        </p:nvSpPr>
        <p:spPr>
          <a:xfrm>
            <a:off x="4704750" y="2876550"/>
            <a:ext cx="1684930" cy="1060299"/>
          </a:xfrm>
          <a:prstGeom prst="rect">
            <a:avLst/>
          </a:prstGeom>
          <a:effectLst>
            <a:outerShdw blurRad="38100" dist="12700" algn="ctr" rotWithShape="0">
              <a:prstClr val="black">
                <a:alpha val="14000"/>
              </a:prstClr>
            </a:outerShdw>
          </a:effectLst>
        </p:spPr>
        <p:txBody>
          <a:bodyPr lIns="108000" tIns="36000" rIns="0" bIns="0" anchor="t" anchorCtr="0"/>
          <a:lstStyle>
            <a:lvl1pPr marL="0" indent="0">
              <a:buNone/>
              <a:defRPr sz="12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47" name="Text Placeholder 2"/>
          <p:cNvSpPr>
            <a:spLocks noGrp="1"/>
          </p:cNvSpPr>
          <p:nvPr>
            <p:ph type="body" sz="quarter" idx="45" hasCustomPrompt="1"/>
          </p:nvPr>
        </p:nvSpPr>
        <p:spPr>
          <a:xfrm>
            <a:off x="4699000" y="3918908"/>
            <a:ext cx="1688430" cy="253042"/>
          </a:xfrm>
          <a:prstGeom prst="rect">
            <a:avLst/>
          </a:prstGeom>
          <a:solidFill>
            <a:srgbClr val="BF8B06"/>
          </a:solidFill>
        </p:spPr>
        <p:txBody>
          <a:bodyPr lIns="0" tIns="0" rIns="0" bIns="0" anchor="t" anchorCtr="0"/>
          <a:lstStyle>
            <a:lvl1pPr marL="0" indent="0" algn="ctr">
              <a:lnSpc>
                <a:spcPct val="120000"/>
              </a:lnSpc>
              <a:spcBef>
                <a:spcPts val="0"/>
              </a:spcBef>
              <a:buNone/>
              <a:defRPr sz="1200">
                <a:solidFill>
                  <a:schemeClr val="bg1"/>
                </a:solidFill>
                <a:latin typeface="Mentone Lig" pitchFamily="34" charset="-70"/>
              </a:defRPr>
            </a:lvl1pPr>
          </a:lstStyle>
          <a:p>
            <a:pPr lvl="0"/>
            <a:r>
              <a:rPr lang="lv-LV" dirty="0" smtClean="0"/>
              <a:t>Add Text</a:t>
            </a:r>
            <a:endParaRPr lang="en-US" dirty="0"/>
          </a:p>
        </p:txBody>
      </p:sp>
      <p:sp>
        <p:nvSpPr>
          <p:cNvPr id="48" name="Picture Placeholder 20"/>
          <p:cNvSpPr>
            <a:spLocks noGrp="1"/>
          </p:cNvSpPr>
          <p:nvPr>
            <p:ph type="pic" sz="quarter" idx="46" hasCustomPrompt="1"/>
          </p:nvPr>
        </p:nvSpPr>
        <p:spPr>
          <a:xfrm>
            <a:off x="6635150" y="2876550"/>
            <a:ext cx="1684930" cy="1060299"/>
          </a:xfrm>
          <a:prstGeom prst="rect">
            <a:avLst/>
          </a:prstGeom>
          <a:effectLst>
            <a:outerShdw blurRad="38100" dist="12700" algn="ctr" rotWithShape="0">
              <a:prstClr val="black">
                <a:alpha val="14000"/>
              </a:prstClr>
            </a:outerShdw>
          </a:effectLst>
        </p:spPr>
        <p:txBody>
          <a:bodyPr lIns="108000" tIns="36000" rIns="0" bIns="0" anchor="t" anchorCtr="0"/>
          <a:lstStyle>
            <a:lvl1pPr marL="0" indent="0">
              <a:buNone/>
              <a:defRPr sz="12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49" name="Text Placeholder 2"/>
          <p:cNvSpPr>
            <a:spLocks noGrp="1"/>
          </p:cNvSpPr>
          <p:nvPr>
            <p:ph type="body" sz="quarter" idx="47" hasCustomPrompt="1"/>
          </p:nvPr>
        </p:nvSpPr>
        <p:spPr>
          <a:xfrm>
            <a:off x="6629400" y="3918908"/>
            <a:ext cx="1688430" cy="253042"/>
          </a:xfrm>
          <a:prstGeom prst="rect">
            <a:avLst/>
          </a:prstGeom>
          <a:solidFill>
            <a:srgbClr val="BF8B06"/>
          </a:solidFill>
        </p:spPr>
        <p:txBody>
          <a:bodyPr lIns="0" tIns="0" rIns="0" bIns="0" anchor="t" anchorCtr="0"/>
          <a:lstStyle>
            <a:lvl1pPr marL="0" indent="0" algn="ctr">
              <a:lnSpc>
                <a:spcPct val="120000"/>
              </a:lnSpc>
              <a:spcBef>
                <a:spcPts val="0"/>
              </a:spcBef>
              <a:buNone/>
              <a:defRPr sz="1200">
                <a:solidFill>
                  <a:schemeClr val="bg1"/>
                </a:solidFill>
                <a:latin typeface="Mentone Lig" pitchFamily="34" charset="-70"/>
              </a:defRPr>
            </a:lvl1pPr>
          </a:lstStyle>
          <a:p>
            <a:pPr lvl="0"/>
            <a:r>
              <a:rPr lang="lv-LV" dirty="0" smtClean="0"/>
              <a:t>Add Text</a:t>
            </a:r>
            <a:endParaRPr lang="en-US" dirty="0"/>
          </a:p>
        </p:txBody>
      </p:sp>
    </p:spTree>
    <p:extLst>
      <p:ext uri="{BB962C8B-B14F-4D97-AF65-F5344CB8AC3E}">
        <p14:creationId xmlns:p14="http://schemas.microsoft.com/office/powerpoint/2010/main" val="3543590147"/>
      </p:ext>
    </p:extLst>
  </p:cSld>
  <p:clrMapOvr>
    <a:masterClrMapping/>
  </p:clrMapOvr>
  <p:timing>
    <p:tnLst>
      <p:par>
        <p:cTn id="1" dur="indefinite" restart="never" nodeType="tmRoot"/>
      </p:par>
    </p:tnLst>
  </p:timing>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bout Company Slide">
    <p:spTree>
      <p:nvGrpSpPr>
        <p:cNvPr id="1" name=""/>
        <p:cNvGrpSpPr/>
        <p:nvPr/>
      </p:nvGrpSpPr>
      <p:grpSpPr>
        <a:xfrm>
          <a:off x="0" y="0"/>
          <a:ext cx="0" cy="0"/>
          <a:chOff x="0" y="0"/>
          <a:chExt cx="0" cy="0"/>
        </a:xfrm>
      </p:grpSpPr>
      <p:sp>
        <p:nvSpPr>
          <p:cNvPr id="22" name="Picture Placeholder 20"/>
          <p:cNvSpPr>
            <a:spLocks noGrp="1"/>
          </p:cNvSpPr>
          <p:nvPr>
            <p:ph type="pic" sz="quarter" idx="20" hasCustomPrompt="1"/>
          </p:nvPr>
        </p:nvSpPr>
        <p:spPr>
          <a:xfrm>
            <a:off x="4740215" y="1288212"/>
            <a:ext cx="3403121" cy="1351471"/>
          </a:xfrm>
          <a:prstGeom prst="rect">
            <a:avLst/>
          </a:prstGeom>
          <a:effectLst>
            <a:outerShdw blurRad="38100" dist="12700" algn="ctr" rotWithShape="0">
              <a:prstClr val="black">
                <a:alpha val="14000"/>
              </a:prstClr>
            </a:outerShdw>
          </a:effectLst>
        </p:spPr>
        <p:txBody>
          <a:bodyPr lIns="108000" tIns="36000" rIns="0" bIns="0" anchor="t" anchorCtr="0"/>
          <a:lstStyle>
            <a:lvl1pPr marL="0" indent="0">
              <a:buNone/>
              <a:defRPr sz="12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21" name="Picture Placeholder 20"/>
          <p:cNvSpPr>
            <a:spLocks noGrp="1"/>
          </p:cNvSpPr>
          <p:nvPr>
            <p:ph type="pic" sz="quarter" idx="19" hasCustomPrompt="1"/>
          </p:nvPr>
        </p:nvSpPr>
        <p:spPr>
          <a:xfrm>
            <a:off x="996351" y="2833063"/>
            <a:ext cx="3429000" cy="1388129"/>
          </a:xfrm>
          <a:prstGeom prst="rect">
            <a:avLst/>
          </a:prstGeom>
          <a:effectLst>
            <a:outerShdw blurRad="38100" dist="12700" algn="ctr" rotWithShape="0">
              <a:prstClr val="black">
                <a:alpha val="14000"/>
              </a:prstClr>
            </a:outerShdw>
          </a:effectLst>
        </p:spPr>
        <p:txBody>
          <a:bodyPr lIns="108000" tIns="36000" rIns="0" bIns="0" anchor="t" anchorCtr="0"/>
          <a:lstStyle>
            <a:lvl1pPr marL="0" indent="0">
              <a:buNone/>
              <a:defRPr sz="12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4" name="Title Placeholder 1"/>
          <p:cNvSpPr>
            <a:spLocks noGrp="1"/>
          </p:cNvSpPr>
          <p:nvPr>
            <p:ph type="title" hasCustomPrompt="1"/>
          </p:nvPr>
        </p:nvSpPr>
        <p:spPr>
          <a:xfrm>
            <a:off x="808939" y="408890"/>
            <a:ext cx="7482231" cy="304800"/>
          </a:xfrm>
          <a:prstGeom prst="rect">
            <a:avLst/>
          </a:prstGeom>
        </p:spPr>
        <p:txBody>
          <a:bodyPr vert="horz" lIns="0" tIns="0" rIns="0" bIns="0" rtlCol="0" anchor="t" anchorCtr="0">
            <a:noAutofit/>
          </a:bodyPr>
          <a:lstStyle>
            <a:lvl1pPr algn="l" defTabSz="914400" rtl="0" eaLnBrk="1" latinLnBrk="0" hangingPunct="1">
              <a:lnSpc>
                <a:spcPts val="2900"/>
              </a:lnSpc>
              <a:spcBef>
                <a:spcPct val="0"/>
              </a:spcBef>
              <a:buNone/>
              <a:defRPr lang="en-JM" sz="2800" kern="1200" dirty="0">
                <a:solidFill>
                  <a:srgbClr val="4F0000"/>
                </a:solidFill>
                <a:effectLst>
                  <a:outerShdw blurRad="12700" algn="ctr" rotWithShape="0">
                    <a:prstClr val="black">
                      <a:alpha val="10000"/>
                    </a:prstClr>
                  </a:outerShdw>
                </a:effectLst>
                <a:latin typeface="Source Sans Pro Semibold" pitchFamily="34" charset="-70"/>
                <a:ea typeface="+mj-ea"/>
                <a:cs typeface="+mj-cs"/>
              </a:defRPr>
            </a:lvl1pPr>
          </a:lstStyle>
          <a:p>
            <a:r>
              <a:rPr lang="en-US" dirty="0" smtClean="0"/>
              <a:t>Click </a:t>
            </a:r>
            <a:r>
              <a:rPr lang="en-US" smtClean="0"/>
              <a:t>to </a:t>
            </a:r>
            <a:r>
              <a:rPr lang="lv-LV" smtClean="0"/>
              <a:t>add</a:t>
            </a:r>
            <a:r>
              <a:rPr lang="en-US" smtClean="0"/>
              <a:t> </a:t>
            </a:r>
            <a:r>
              <a:rPr lang="lv-LV" smtClean="0"/>
              <a:t>date</a:t>
            </a:r>
            <a:endParaRPr lang="en-JM" dirty="0"/>
          </a:p>
        </p:txBody>
      </p:sp>
      <p:sp>
        <p:nvSpPr>
          <p:cNvPr id="9" name="Slide Number Placeholder 5"/>
          <p:cNvSpPr>
            <a:spLocks noGrp="1"/>
          </p:cNvSpPr>
          <p:nvPr>
            <p:ph type="sldNum" sz="quarter" idx="4"/>
          </p:nvPr>
        </p:nvSpPr>
        <p:spPr>
          <a:xfrm>
            <a:off x="8305800" y="401575"/>
            <a:ext cx="304800" cy="304800"/>
          </a:xfrm>
          <a:prstGeom prst="rect">
            <a:avLst/>
          </a:prstGeom>
        </p:spPr>
        <p:txBody>
          <a:bodyPr vert="horz" lIns="0" tIns="0" rIns="0" bIns="0" rtlCol="0" anchor="t" anchorCtr="0"/>
          <a:lstStyle>
            <a:lvl1pPr algn="l">
              <a:defRPr sz="1400">
                <a:solidFill>
                  <a:schemeClr val="bg1">
                    <a:lumMod val="75000"/>
                  </a:schemeClr>
                </a:solidFill>
                <a:latin typeface="Source Sans Pro Semibold" pitchFamily="34" charset="-70"/>
              </a:defRPr>
            </a:lvl1pPr>
          </a:lstStyle>
          <a:p>
            <a:fld id="{8DF5134D-7C6B-4A7B-B28B-A8C75F870448}" type="slidenum">
              <a:rPr lang="en-JM" smtClean="0"/>
              <a:pPr/>
              <a:t>‹#›</a:t>
            </a:fld>
            <a:endParaRPr lang="en-JM"/>
          </a:p>
        </p:txBody>
      </p:sp>
      <p:sp>
        <p:nvSpPr>
          <p:cNvPr id="23" name="Text Placeholder 7"/>
          <p:cNvSpPr>
            <a:spLocks noGrp="1"/>
          </p:cNvSpPr>
          <p:nvPr>
            <p:ph type="body" sz="quarter" idx="37" hasCustomPrompt="1"/>
          </p:nvPr>
        </p:nvSpPr>
        <p:spPr>
          <a:xfrm>
            <a:off x="996351" y="1328732"/>
            <a:ext cx="3423249" cy="152400"/>
          </a:xfrm>
          <a:prstGeom prst="rect">
            <a:avLst/>
          </a:prstGeom>
        </p:spPr>
        <p:txBody>
          <a:bodyPr lIns="0" tIns="0" rIns="0" bIns="0"/>
          <a:lstStyle>
            <a:lvl1pPr marL="0" indent="0">
              <a:lnSpc>
                <a:spcPts val="1500"/>
              </a:lnSpc>
              <a:spcBef>
                <a:spcPts val="0"/>
              </a:spcBef>
              <a:buNone/>
              <a:defRPr sz="1400" baseline="0">
                <a:solidFill>
                  <a:srgbClr val="842400"/>
                </a:solidFill>
                <a:latin typeface="Mentone Lig" pitchFamily="34" charset="-70"/>
              </a:defRPr>
            </a:lvl1pPr>
          </a:lstStyle>
          <a:p>
            <a:pPr lvl="0"/>
            <a:r>
              <a:rPr lang="lv-LV" smtClean="0"/>
              <a:t>Click to Add Text</a:t>
            </a:r>
            <a:endParaRPr lang="en-US"/>
          </a:p>
        </p:txBody>
      </p:sp>
      <p:sp>
        <p:nvSpPr>
          <p:cNvPr id="24" name="Text Placeholder 7"/>
          <p:cNvSpPr>
            <a:spLocks noGrp="1"/>
          </p:cNvSpPr>
          <p:nvPr>
            <p:ph type="body" sz="quarter" idx="38" hasCustomPrompt="1"/>
          </p:nvPr>
        </p:nvSpPr>
        <p:spPr>
          <a:xfrm>
            <a:off x="4728713" y="2857864"/>
            <a:ext cx="3423249" cy="152400"/>
          </a:xfrm>
          <a:prstGeom prst="rect">
            <a:avLst/>
          </a:prstGeom>
        </p:spPr>
        <p:txBody>
          <a:bodyPr lIns="0" tIns="0" rIns="0" bIns="0"/>
          <a:lstStyle>
            <a:lvl1pPr marL="0" indent="0">
              <a:lnSpc>
                <a:spcPts val="1500"/>
              </a:lnSpc>
              <a:spcBef>
                <a:spcPts val="0"/>
              </a:spcBef>
              <a:buNone/>
              <a:defRPr sz="1400" baseline="0">
                <a:solidFill>
                  <a:srgbClr val="842400"/>
                </a:solidFill>
                <a:latin typeface="Mentone Lig" pitchFamily="34" charset="-70"/>
              </a:defRPr>
            </a:lvl1pPr>
          </a:lstStyle>
          <a:p>
            <a:pPr lvl="0"/>
            <a:r>
              <a:rPr lang="lv-LV" smtClean="0"/>
              <a:t>Click to Add Text</a:t>
            </a:r>
            <a:endParaRPr lang="en-US"/>
          </a:p>
        </p:txBody>
      </p:sp>
      <p:sp>
        <p:nvSpPr>
          <p:cNvPr id="25" name="Text Placeholder 11"/>
          <p:cNvSpPr>
            <a:spLocks noGrp="1"/>
          </p:cNvSpPr>
          <p:nvPr>
            <p:ph type="body" sz="quarter" idx="32" hasCustomPrompt="1"/>
          </p:nvPr>
        </p:nvSpPr>
        <p:spPr>
          <a:xfrm>
            <a:off x="994913" y="1558530"/>
            <a:ext cx="3418936" cy="1109908"/>
          </a:xfrm>
          <a:prstGeom prst="rect">
            <a:avLst/>
          </a:prstGeom>
        </p:spPr>
        <p:txBody>
          <a:bodyPr lIns="0" tIns="0" rIns="0" bIns="0"/>
          <a:lstStyle>
            <a:lvl1pPr marL="0" indent="0">
              <a:lnSpc>
                <a:spcPts val="1300"/>
              </a:lnSpc>
              <a:spcBef>
                <a:spcPts val="0"/>
              </a:spcBef>
              <a:buNone/>
              <a:defRPr sz="1050" baseline="0">
                <a:solidFill>
                  <a:schemeClr val="tx1"/>
                </a:solidFill>
                <a:latin typeface="Source Sans Pro" pitchFamily="34" charset="-70"/>
              </a:defRPr>
            </a:lvl1pPr>
          </a:lstStyle>
          <a:p>
            <a:pPr lvl="0"/>
            <a:r>
              <a:rPr lang="en-US" smtClean="0"/>
              <a:t>Click to</a:t>
            </a:r>
            <a:r>
              <a:rPr lang="lv-LV" smtClean="0"/>
              <a:t> add text here</a:t>
            </a:r>
            <a:endParaRPr lang="en-US"/>
          </a:p>
        </p:txBody>
      </p:sp>
      <p:sp>
        <p:nvSpPr>
          <p:cNvPr id="26" name="Text Placeholder 11"/>
          <p:cNvSpPr>
            <a:spLocks noGrp="1"/>
          </p:cNvSpPr>
          <p:nvPr>
            <p:ph type="body" sz="quarter" idx="39" hasCustomPrompt="1"/>
          </p:nvPr>
        </p:nvSpPr>
        <p:spPr>
          <a:xfrm>
            <a:off x="4728713" y="3086483"/>
            <a:ext cx="3418936" cy="1109908"/>
          </a:xfrm>
          <a:prstGeom prst="rect">
            <a:avLst/>
          </a:prstGeom>
        </p:spPr>
        <p:txBody>
          <a:bodyPr lIns="0" tIns="0" rIns="0" bIns="0"/>
          <a:lstStyle>
            <a:lvl1pPr marL="0" indent="0">
              <a:lnSpc>
                <a:spcPts val="1300"/>
              </a:lnSpc>
              <a:spcBef>
                <a:spcPts val="0"/>
              </a:spcBef>
              <a:buNone/>
              <a:defRPr sz="1050" baseline="0">
                <a:solidFill>
                  <a:schemeClr val="tx1"/>
                </a:solidFill>
                <a:latin typeface="Source Sans Pro" pitchFamily="34" charset="-70"/>
              </a:defRPr>
            </a:lvl1pPr>
          </a:lstStyle>
          <a:p>
            <a:pPr lvl="0"/>
            <a:r>
              <a:rPr lang="en-US" smtClean="0"/>
              <a:t>Click to</a:t>
            </a:r>
            <a:r>
              <a:rPr lang="lv-LV" smtClean="0"/>
              <a:t> add text here</a:t>
            </a:r>
            <a:endParaRPr lang="en-US"/>
          </a:p>
        </p:txBody>
      </p:sp>
      <p:sp>
        <p:nvSpPr>
          <p:cNvPr id="12" name="Text Placeholder 38"/>
          <p:cNvSpPr>
            <a:spLocks noGrp="1"/>
          </p:cNvSpPr>
          <p:nvPr>
            <p:ph type="body" sz="quarter" idx="12" hasCustomPrompt="1"/>
          </p:nvPr>
        </p:nvSpPr>
        <p:spPr>
          <a:xfrm>
            <a:off x="813311" y="709726"/>
            <a:ext cx="7462723" cy="235044"/>
          </a:xfrm>
          <a:prstGeom prst="rect">
            <a:avLst/>
          </a:prstGeom>
        </p:spPr>
        <p:txBody>
          <a:bodyPr lIns="0" tIns="0" rIns="0" bIns="0"/>
          <a:lstStyle>
            <a:lvl1pPr marL="0" indent="0" algn="l">
              <a:lnSpc>
                <a:spcPts val="1800"/>
              </a:lnSpc>
              <a:spcBef>
                <a:spcPts val="0"/>
              </a:spcBef>
              <a:buNone/>
              <a:defRPr sz="1600">
                <a:solidFill>
                  <a:schemeClr val="tx1">
                    <a:lumMod val="65000"/>
                    <a:lumOff val="35000"/>
                  </a:schemeClr>
                </a:solidFill>
                <a:latin typeface="Source Sans Pro Light" pitchFamily="34" charset="-70"/>
              </a:defRPr>
            </a:lvl1pPr>
          </a:lstStyle>
          <a:p>
            <a:pPr lvl="0"/>
            <a:r>
              <a:rPr lang="en-US" smtClean="0"/>
              <a:t>Click to </a:t>
            </a:r>
            <a:r>
              <a:rPr lang="lv-LV" smtClean="0"/>
              <a:t>add</a:t>
            </a:r>
            <a:r>
              <a:rPr lang="en-US" smtClean="0"/>
              <a:t> </a:t>
            </a:r>
            <a:r>
              <a:rPr lang="lv-LV" smtClean="0"/>
              <a:t>subtitle</a:t>
            </a:r>
            <a:endParaRPr lang="en-US"/>
          </a:p>
        </p:txBody>
      </p:sp>
      <p:sp>
        <p:nvSpPr>
          <p:cNvPr id="13" name="Footer Placeholder 4"/>
          <p:cNvSpPr>
            <a:spLocks noGrp="1"/>
          </p:cNvSpPr>
          <p:nvPr>
            <p:ph type="ftr" sz="quarter" idx="3"/>
          </p:nvPr>
        </p:nvSpPr>
        <p:spPr>
          <a:xfrm>
            <a:off x="0" y="4796180"/>
            <a:ext cx="9144000" cy="292894"/>
          </a:xfrm>
          <a:prstGeom prst="rect">
            <a:avLst/>
          </a:prstGeom>
        </p:spPr>
        <p:txBody>
          <a:bodyPr vert="horz" lIns="0" tIns="0" rIns="0" bIns="0" rtlCol="0" anchor="ctr"/>
          <a:lstStyle>
            <a:lvl1pPr marL="0" algn="ctr" defTabSz="914400" rtl="0" eaLnBrk="1" latinLnBrk="0" hangingPunct="1">
              <a:defRPr lang="lv-LV" sz="1200" b="0" kern="1200" smtClean="0">
                <a:solidFill>
                  <a:srgbClr val="4F0000"/>
                </a:solidFill>
                <a:effectLst>
                  <a:outerShdw blurRad="12700" algn="ctr" rotWithShape="0">
                    <a:prstClr val="black">
                      <a:alpha val="10000"/>
                    </a:prstClr>
                  </a:outerShdw>
                </a:effectLst>
                <a:latin typeface="Source Sans Pro Light"/>
                <a:ea typeface="+mn-ea"/>
                <a:cs typeface="Source Sans Pro Light"/>
              </a:defRPr>
            </a:lvl1pPr>
          </a:lstStyle>
          <a:p>
            <a:r>
              <a:rPr lang="en-US" dirty="0" smtClean="0"/>
              <a:t>800.541.3938</a:t>
            </a:r>
            <a:r>
              <a:rPr lang="en-US" dirty="0" smtClean="0">
                <a:ea typeface="Wingdings"/>
                <a:sym typeface="Wingdings"/>
              </a:rPr>
              <a:t>   </a:t>
            </a:r>
            <a:r>
              <a:rPr lang="en-US" dirty="0" smtClean="0">
                <a:solidFill>
                  <a:srgbClr val="BF8B06"/>
                </a:solidFill>
                <a:ea typeface="Wingdings"/>
                <a:sym typeface="Wingdings"/>
              </a:rPr>
              <a:t></a:t>
            </a:r>
            <a:r>
              <a:rPr lang="en-US" dirty="0" smtClean="0">
                <a:ea typeface="Wingdings"/>
                <a:sym typeface="Wingdings"/>
              </a:rPr>
              <a:t>   </a:t>
            </a:r>
            <a:r>
              <a:rPr lang="en-US" dirty="0" err="1" smtClean="0"/>
              <a:t>www.penchecks.com</a:t>
            </a:r>
            <a:endParaRPr lang="en-US" dirty="0"/>
          </a:p>
        </p:txBody>
      </p:sp>
    </p:spTree>
    <p:extLst>
      <p:ext uri="{BB962C8B-B14F-4D97-AF65-F5344CB8AC3E}">
        <p14:creationId xmlns:p14="http://schemas.microsoft.com/office/powerpoint/2010/main" val="197745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24">
                                            <p:txEl>
                                              <p:pRg st="0" end="0"/>
                                            </p:txEl>
                                          </p:spTgt>
                                        </p:tgtEl>
                                        <p:attrNameLst>
                                          <p:attrName>style.visibility</p:attrName>
                                        </p:attrNameLst>
                                      </p:cBhvr>
                                      <p:to>
                                        <p:strVal val="visible"/>
                                      </p:to>
                                    </p:set>
                                    <p:animEffect transition="in" filter="fade">
                                      <p:cBhvr>
                                        <p:cTn id="10" dur="1000"/>
                                        <p:tgtEl>
                                          <p:spTgt spid="24">
                                            <p:txEl>
                                              <p:pRg st="0" end="0"/>
                                            </p:txEl>
                                          </p:spTgt>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26">
                                            <p:txEl>
                                              <p:pRg st="0" end="0"/>
                                            </p:txEl>
                                          </p:spTgt>
                                        </p:tgtEl>
                                        <p:attrNameLst>
                                          <p:attrName>style.visibility</p:attrName>
                                        </p:attrNameLst>
                                      </p:cBhvr>
                                      <p:to>
                                        <p:strVal val="visible"/>
                                      </p:to>
                                    </p:set>
                                    <p:animEffect transition="in" filter="fade">
                                      <p:cBhvr>
                                        <p:cTn id="13" dur="1000"/>
                                        <p:tgtEl>
                                          <p:spTgt spid="2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4" grpId="0" build="p">
        <p:tmplLst>
          <p:tmpl lvl="1">
            <p:tnLst>
              <p:par>
                <p:cTn presetID="10" presetClass="entr" presetSubtype="0" fill="hold" nodeType="withEffect">
                  <p:stCondLst>
                    <p:cond delay="500"/>
                  </p:stCondLst>
                  <p:childTnLst>
                    <p:set>
                      <p:cBhvr>
                        <p:cTn dur="1" fill="hold">
                          <p:stCondLst>
                            <p:cond delay="0"/>
                          </p:stCondLst>
                        </p:cTn>
                        <p:tgtEl>
                          <p:spTgt spid="24"/>
                        </p:tgtEl>
                        <p:attrNameLst>
                          <p:attrName>style.visibility</p:attrName>
                        </p:attrNameLst>
                      </p:cBhvr>
                      <p:to>
                        <p:strVal val="visible"/>
                      </p:to>
                    </p:set>
                    <p:animEffect transition="in" filter="fade">
                      <p:cBhvr>
                        <p:cTn dur="1000"/>
                        <p:tgtEl>
                          <p:spTgt spid="24"/>
                        </p:tgtEl>
                      </p:cBhvr>
                    </p:animEffect>
                  </p:childTnLst>
                </p:cTn>
              </p:par>
            </p:tnLst>
          </p:tmpl>
        </p:tmplLst>
      </p:bldP>
      <p:bldP spid="26" grpId="0" build="p">
        <p:tmplLst>
          <p:tmpl lvl="1">
            <p:tnLst>
              <p:par>
                <p:cTn presetID="10" presetClass="entr" presetSubtype="0" fill="hold" nodeType="withEffect">
                  <p:stCondLst>
                    <p:cond delay="500"/>
                  </p:stCondLst>
                  <p:childTnLst>
                    <p:set>
                      <p:cBhvr>
                        <p:cTn dur="1" fill="hold">
                          <p:stCondLst>
                            <p:cond delay="0"/>
                          </p:stCondLst>
                        </p:cTn>
                        <p:tgtEl>
                          <p:spTgt spid="26"/>
                        </p:tgtEl>
                        <p:attrNameLst>
                          <p:attrName>style.visibility</p:attrName>
                        </p:attrNameLst>
                      </p:cBhvr>
                      <p:to>
                        <p:strVal val="visible"/>
                      </p:to>
                    </p:set>
                    <p:animEffect transition="in" filter="fade">
                      <p:cBhvr>
                        <p:cTn dur="1000"/>
                        <p:tgtEl>
                          <p:spTgt spid="26"/>
                        </p:tgtEl>
                      </p:cBhvr>
                    </p:animEffect>
                  </p:childTnLst>
                </p:cTn>
              </p:par>
            </p:tnLst>
          </p:tmpl>
        </p:tmplLst>
      </p:bldP>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mall List/Image + Text Slide">
    <p:spTree>
      <p:nvGrpSpPr>
        <p:cNvPr id="1" name=""/>
        <p:cNvGrpSpPr/>
        <p:nvPr/>
      </p:nvGrpSpPr>
      <p:grpSpPr>
        <a:xfrm>
          <a:off x="0" y="0"/>
          <a:ext cx="0" cy="0"/>
          <a:chOff x="0" y="0"/>
          <a:chExt cx="0" cy="0"/>
        </a:xfrm>
      </p:grpSpPr>
      <p:sp>
        <p:nvSpPr>
          <p:cNvPr id="28" name="Picture Placeholder 20"/>
          <p:cNvSpPr>
            <a:spLocks noGrp="1"/>
          </p:cNvSpPr>
          <p:nvPr>
            <p:ph type="pic" sz="quarter" idx="19" hasCustomPrompt="1"/>
          </p:nvPr>
        </p:nvSpPr>
        <p:spPr>
          <a:xfrm>
            <a:off x="1785667" y="1503778"/>
            <a:ext cx="1900687" cy="1250926"/>
          </a:xfrm>
          <a:prstGeom prst="rect">
            <a:avLst/>
          </a:prstGeom>
          <a:effectLst>
            <a:outerShdw blurRad="38100" dist="12700" algn="ctr" rotWithShape="0">
              <a:prstClr val="black">
                <a:alpha val="14000"/>
              </a:prstClr>
            </a:outerShdw>
          </a:effectLst>
        </p:spPr>
        <p:txBody>
          <a:bodyPr lIns="108000" tIns="36000" rIns="0" bIns="0" anchor="t" anchorCtr="0"/>
          <a:lstStyle>
            <a:lvl1pPr marL="0" indent="0">
              <a:buNone/>
              <a:defRPr sz="12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4" name="Title Placeholder 1"/>
          <p:cNvSpPr>
            <a:spLocks noGrp="1"/>
          </p:cNvSpPr>
          <p:nvPr>
            <p:ph type="title" hasCustomPrompt="1"/>
          </p:nvPr>
        </p:nvSpPr>
        <p:spPr>
          <a:xfrm>
            <a:off x="808939" y="408890"/>
            <a:ext cx="7482231" cy="304800"/>
          </a:xfrm>
          <a:prstGeom prst="rect">
            <a:avLst/>
          </a:prstGeom>
        </p:spPr>
        <p:txBody>
          <a:bodyPr vert="horz" lIns="0" tIns="0" rIns="0" bIns="0" rtlCol="0" anchor="t" anchorCtr="0">
            <a:noAutofit/>
          </a:bodyPr>
          <a:lstStyle>
            <a:lvl1pPr algn="l" defTabSz="914400" rtl="0" eaLnBrk="1" latinLnBrk="0" hangingPunct="1">
              <a:lnSpc>
                <a:spcPts val="2900"/>
              </a:lnSpc>
              <a:spcBef>
                <a:spcPct val="0"/>
              </a:spcBef>
              <a:buNone/>
              <a:defRPr lang="en-JM" sz="2800" kern="1200" dirty="0">
                <a:solidFill>
                  <a:srgbClr val="4F0000"/>
                </a:solidFill>
                <a:effectLst>
                  <a:outerShdw blurRad="12700" algn="ctr" rotWithShape="0">
                    <a:prstClr val="black">
                      <a:alpha val="10000"/>
                    </a:prstClr>
                  </a:outerShdw>
                </a:effectLst>
                <a:latin typeface="Source Sans Pro Semibold" pitchFamily="34" charset="-70"/>
                <a:ea typeface="+mj-ea"/>
                <a:cs typeface="+mj-cs"/>
              </a:defRPr>
            </a:lvl1pPr>
          </a:lstStyle>
          <a:p>
            <a:r>
              <a:rPr lang="en-US" dirty="0" smtClean="0"/>
              <a:t>Click to </a:t>
            </a:r>
            <a:r>
              <a:rPr lang="lv-LV" dirty="0" smtClean="0"/>
              <a:t>add</a:t>
            </a:r>
            <a:r>
              <a:rPr lang="en-US" dirty="0" smtClean="0"/>
              <a:t> </a:t>
            </a:r>
            <a:r>
              <a:rPr lang="lv-LV" dirty="0" smtClean="0"/>
              <a:t>date</a:t>
            </a:r>
            <a:endParaRPr lang="en-JM" dirty="0"/>
          </a:p>
        </p:txBody>
      </p:sp>
      <p:sp>
        <p:nvSpPr>
          <p:cNvPr id="9" name="Slide Number Placeholder 5"/>
          <p:cNvSpPr>
            <a:spLocks noGrp="1"/>
          </p:cNvSpPr>
          <p:nvPr>
            <p:ph type="sldNum" sz="quarter" idx="4"/>
          </p:nvPr>
        </p:nvSpPr>
        <p:spPr>
          <a:xfrm>
            <a:off x="8305800" y="401575"/>
            <a:ext cx="304800" cy="304800"/>
          </a:xfrm>
          <a:prstGeom prst="rect">
            <a:avLst/>
          </a:prstGeom>
        </p:spPr>
        <p:txBody>
          <a:bodyPr vert="horz" lIns="0" tIns="0" rIns="0" bIns="0" rtlCol="0" anchor="t" anchorCtr="0"/>
          <a:lstStyle>
            <a:lvl1pPr algn="l">
              <a:defRPr sz="1400">
                <a:solidFill>
                  <a:schemeClr val="bg1">
                    <a:lumMod val="75000"/>
                  </a:schemeClr>
                </a:solidFill>
                <a:latin typeface="Source Sans Pro Semibold" pitchFamily="34" charset="-70"/>
              </a:defRPr>
            </a:lvl1pPr>
          </a:lstStyle>
          <a:p>
            <a:fld id="{8DF5134D-7C6B-4A7B-B28B-A8C75F870448}" type="slidenum">
              <a:rPr lang="en-JM" smtClean="0"/>
              <a:pPr/>
              <a:t>‹#›</a:t>
            </a:fld>
            <a:endParaRPr lang="en-JM"/>
          </a:p>
        </p:txBody>
      </p:sp>
      <p:cxnSp>
        <p:nvCxnSpPr>
          <p:cNvPr id="14" name="Straight Connector 13"/>
          <p:cNvCxnSpPr/>
          <p:nvPr userDrawn="1"/>
        </p:nvCxnSpPr>
        <p:spPr>
          <a:xfrm>
            <a:off x="1781354" y="2857860"/>
            <a:ext cx="1905000" cy="0"/>
          </a:xfrm>
          <a:prstGeom prst="line">
            <a:avLst/>
          </a:prstGeom>
          <a:ln w="63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1781354" y="3317935"/>
            <a:ext cx="1905000" cy="0"/>
          </a:xfrm>
          <a:prstGeom prst="line">
            <a:avLst/>
          </a:prstGeom>
          <a:ln w="63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userDrawn="1"/>
        </p:nvCxnSpPr>
        <p:spPr>
          <a:xfrm>
            <a:off x="1781354" y="3639988"/>
            <a:ext cx="1905000" cy="0"/>
          </a:xfrm>
          <a:prstGeom prst="line">
            <a:avLst/>
          </a:prstGeom>
          <a:ln w="63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userDrawn="1"/>
        </p:nvCxnSpPr>
        <p:spPr>
          <a:xfrm>
            <a:off x="1781354" y="4105815"/>
            <a:ext cx="1905000" cy="0"/>
          </a:xfrm>
          <a:prstGeom prst="line">
            <a:avLst/>
          </a:prstGeom>
          <a:ln w="63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9" name="Text Placeholder 11"/>
          <p:cNvSpPr>
            <a:spLocks noGrp="1"/>
          </p:cNvSpPr>
          <p:nvPr>
            <p:ph type="body" sz="quarter" idx="32" hasCustomPrompt="1"/>
          </p:nvPr>
        </p:nvSpPr>
        <p:spPr>
          <a:xfrm>
            <a:off x="1781354" y="2931644"/>
            <a:ext cx="1905000" cy="322556"/>
          </a:xfrm>
          <a:prstGeom prst="rect">
            <a:avLst/>
          </a:prstGeom>
        </p:spPr>
        <p:txBody>
          <a:bodyPr lIns="0" tIns="0" rIns="0" bIns="0"/>
          <a:lstStyle>
            <a:lvl1pPr marL="0" indent="0">
              <a:lnSpc>
                <a:spcPts val="1300"/>
              </a:lnSpc>
              <a:spcBef>
                <a:spcPts val="0"/>
              </a:spcBef>
              <a:buNone/>
              <a:defRPr sz="1000" b="1" baseline="0">
                <a:solidFill>
                  <a:schemeClr val="tx1"/>
                </a:solidFill>
                <a:latin typeface="Source Sans Pro" pitchFamily="34" charset="-70"/>
              </a:defRPr>
            </a:lvl1pPr>
          </a:lstStyle>
          <a:p>
            <a:pPr lvl="0"/>
            <a:r>
              <a:rPr lang="en-US" dirty="0" smtClean="0"/>
              <a:t>Click to</a:t>
            </a:r>
            <a:r>
              <a:rPr lang="lv-LV" dirty="0" smtClean="0"/>
              <a:t> add text here</a:t>
            </a:r>
            <a:endParaRPr lang="en-US" dirty="0"/>
          </a:p>
        </p:txBody>
      </p:sp>
      <p:sp>
        <p:nvSpPr>
          <p:cNvPr id="30" name="Text Placeholder 11"/>
          <p:cNvSpPr>
            <a:spLocks noGrp="1"/>
          </p:cNvSpPr>
          <p:nvPr>
            <p:ph type="body" sz="quarter" idx="33" hasCustomPrompt="1"/>
          </p:nvPr>
        </p:nvSpPr>
        <p:spPr>
          <a:xfrm>
            <a:off x="1782793" y="3403221"/>
            <a:ext cx="1905000" cy="191119"/>
          </a:xfrm>
          <a:prstGeom prst="rect">
            <a:avLst/>
          </a:prstGeom>
        </p:spPr>
        <p:txBody>
          <a:bodyPr lIns="0" tIns="0" rIns="0" bIns="0"/>
          <a:lstStyle>
            <a:lvl1pPr marL="0" indent="0">
              <a:lnSpc>
                <a:spcPts val="1300"/>
              </a:lnSpc>
              <a:spcBef>
                <a:spcPts val="0"/>
              </a:spcBef>
              <a:buNone/>
              <a:defRPr sz="1000" b="1" baseline="0">
                <a:solidFill>
                  <a:schemeClr val="tx1"/>
                </a:solidFill>
                <a:latin typeface="Source Sans Pro" pitchFamily="34" charset="-70"/>
              </a:defRPr>
            </a:lvl1pPr>
          </a:lstStyle>
          <a:p>
            <a:pPr lvl="0"/>
            <a:r>
              <a:rPr lang="en-US" smtClean="0"/>
              <a:t>Click to</a:t>
            </a:r>
            <a:r>
              <a:rPr lang="lv-LV" smtClean="0"/>
              <a:t> add text here</a:t>
            </a:r>
            <a:endParaRPr lang="en-US"/>
          </a:p>
        </p:txBody>
      </p:sp>
      <p:sp>
        <p:nvSpPr>
          <p:cNvPr id="31" name="Text Placeholder 11"/>
          <p:cNvSpPr>
            <a:spLocks noGrp="1"/>
          </p:cNvSpPr>
          <p:nvPr>
            <p:ph type="body" sz="quarter" idx="34" hasCustomPrompt="1"/>
          </p:nvPr>
        </p:nvSpPr>
        <p:spPr>
          <a:xfrm>
            <a:off x="1781354" y="3702269"/>
            <a:ext cx="1905000" cy="363647"/>
          </a:xfrm>
          <a:prstGeom prst="rect">
            <a:avLst/>
          </a:prstGeom>
        </p:spPr>
        <p:txBody>
          <a:bodyPr lIns="0" tIns="0" rIns="0" bIns="0"/>
          <a:lstStyle>
            <a:lvl1pPr marL="0" indent="0">
              <a:lnSpc>
                <a:spcPts val="1300"/>
              </a:lnSpc>
              <a:spcBef>
                <a:spcPts val="0"/>
              </a:spcBef>
              <a:buNone/>
              <a:defRPr sz="1000" b="1" baseline="0">
                <a:solidFill>
                  <a:schemeClr val="tx1"/>
                </a:solidFill>
                <a:latin typeface="Source Sans Pro" pitchFamily="34" charset="-70"/>
              </a:defRPr>
            </a:lvl1pPr>
          </a:lstStyle>
          <a:p>
            <a:pPr lvl="0"/>
            <a:r>
              <a:rPr lang="en-US" smtClean="0"/>
              <a:t>Click to</a:t>
            </a:r>
            <a:r>
              <a:rPr lang="lv-LV" smtClean="0"/>
              <a:t> add text here</a:t>
            </a:r>
            <a:endParaRPr lang="en-US"/>
          </a:p>
        </p:txBody>
      </p:sp>
      <p:sp>
        <p:nvSpPr>
          <p:cNvPr id="32" name="Text Placeholder 7"/>
          <p:cNvSpPr>
            <a:spLocks noGrp="1"/>
          </p:cNvSpPr>
          <p:nvPr>
            <p:ph type="body" sz="quarter" idx="37" hasCustomPrompt="1"/>
          </p:nvPr>
        </p:nvSpPr>
        <p:spPr>
          <a:xfrm>
            <a:off x="4055852" y="1481132"/>
            <a:ext cx="3423249" cy="152400"/>
          </a:xfrm>
          <a:prstGeom prst="rect">
            <a:avLst/>
          </a:prstGeom>
        </p:spPr>
        <p:txBody>
          <a:bodyPr lIns="0" tIns="0" rIns="0" bIns="0"/>
          <a:lstStyle>
            <a:lvl1pPr marL="0" indent="0">
              <a:lnSpc>
                <a:spcPts val="1500"/>
              </a:lnSpc>
              <a:spcBef>
                <a:spcPts val="0"/>
              </a:spcBef>
              <a:buNone/>
              <a:defRPr sz="1400" baseline="0">
                <a:solidFill>
                  <a:srgbClr val="842400"/>
                </a:solidFill>
                <a:latin typeface="Mentone Lig" pitchFamily="34" charset="-70"/>
              </a:defRPr>
            </a:lvl1pPr>
          </a:lstStyle>
          <a:p>
            <a:pPr lvl="0"/>
            <a:r>
              <a:rPr lang="lv-LV" smtClean="0"/>
              <a:t>Click to Add Text</a:t>
            </a:r>
            <a:endParaRPr lang="en-US"/>
          </a:p>
        </p:txBody>
      </p:sp>
      <p:sp>
        <p:nvSpPr>
          <p:cNvPr id="33" name="Text Placeholder 11"/>
          <p:cNvSpPr>
            <a:spLocks noGrp="1"/>
          </p:cNvSpPr>
          <p:nvPr>
            <p:ph type="body" sz="quarter" idx="38" hasCustomPrompt="1"/>
          </p:nvPr>
        </p:nvSpPr>
        <p:spPr>
          <a:xfrm>
            <a:off x="4048663" y="1673549"/>
            <a:ext cx="3418936" cy="2455628"/>
          </a:xfrm>
          <a:prstGeom prst="rect">
            <a:avLst/>
          </a:prstGeom>
        </p:spPr>
        <p:txBody>
          <a:bodyPr lIns="0" tIns="0" rIns="0" bIns="0"/>
          <a:lstStyle>
            <a:lvl1pPr marL="0" indent="0">
              <a:lnSpc>
                <a:spcPts val="1300"/>
              </a:lnSpc>
              <a:spcBef>
                <a:spcPts val="0"/>
              </a:spcBef>
              <a:buNone/>
              <a:defRPr sz="1050" baseline="0">
                <a:solidFill>
                  <a:schemeClr val="tx1">
                    <a:lumMod val="65000"/>
                    <a:lumOff val="35000"/>
                  </a:schemeClr>
                </a:solidFill>
                <a:latin typeface="Source Sans Pro" pitchFamily="34" charset="-70"/>
              </a:defRPr>
            </a:lvl1pPr>
          </a:lstStyle>
          <a:p>
            <a:pPr lvl="0"/>
            <a:r>
              <a:rPr lang="en-US" smtClean="0"/>
              <a:t>Click to</a:t>
            </a:r>
            <a:r>
              <a:rPr lang="lv-LV" smtClean="0"/>
              <a:t> add text here</a:t>
            </a:r>
            <a:endParaRPr lang="en-US"/>
          </a:p>
        </p:txBody>
      </p:sp>
      <p:sp>
        <p:nvSpPr>
          <p:cNvPr id="16" name="Text Placeholder 38"/>
          <p:cNvSpPr>
            <a:spLocks noGrp="1"/>
          </p:cNvSpPr>
          <p:nvPr>
            <p:ph type="body" sz="quarter" idx="12" hasCustomPrompt="1"/>
          </p:nvPr>
        </p:nvSpPr>
        <p:spPr>
          <a:xfrm>
            <a:off x="822836" y="709726"/>
            <a:ext cx="7462723" cy="235044"/>
          </a:xfrm>
          <a:prstGeom prst="rect">
            <a:avLst/>
          </a:prstGeom>
        </p:spPr>
        <p:txBody>
          <a:bodyPr lIns="0" tIns="0" rIns="0" bIns="0"/>
          <a:lstStyle>
            <a:lvl1pPr marL="0" indent="0" algn="l">
              <a:lnSpc>
                <a:spcPts val="1800"/>
              </a:lnSpc>
              <a:spcBef>
                <a:spcPts val="0"/>
              </a:spcBef>
              <a:buNone/>
              <a:defRPr sz="1600">
                <a:solidFill>
                  <a:srgbClr val="000000"/>
                </a:solidFill>
                <a:latin typeface="Source Sans Pro Light" pitchFamily="34" charset="-70"/>
              </a:defRPr>
            </a:lvl1pPr>
          </a:lstStyle>
          <a:p>
            <a:pPr lvl="0"/>
            <a:r>
              <a:rPr lang="en-US" dirty="0" smtClean="0"/>
              <a:t>Click to </a:t>
            </a:r>
            <a:r>
              <a:rPr lang="lv-LV" dirty="0" smtClean="0"/>
              <a:t>add</a:t>
            </a:r>
            <a:r>
              <a:rPr lang="en-US" dirty="0" smtClean="0"/>
              <a:t> </a:t>
            </a:r>
            <a:r>
              <a:rPr lang="lv-LV" dirty="0" smtClean="0"/>
              <a:t>subtitle</a:t>
            </a:r>
            <a:endParaRPr lang="en-US" dirty="0"/>
          </a:p>
        </p:txBody>
      </p:sp>
      <p:sp>
        <p:nvSpPr>
          <p:cNvPr id="18" name="Footer Placeholder 4"/>
          <p:cNvSpPr>
            <a:spLocks noGrp="1"/>
          </p:cNvSpPr>
          <p:nvPr>
            <p:ph type="ftr" sz="quarter" idx="3"/>
          </p:nvPr>
        </p:nvSpPr>
        <p:spPr>
          <a:xfrm>
            <a:off x="0" y="4796180"/>
            <a:ext cx="9144000" cy="292894"/>
          </a:xfrm>
          <a:prstGeom prst="rect">
            <a:avLst/>
          </a:prstGeom>
        </p:spPr>
        <p:txBody>
          <a:bodyPr vert="horz" lIns="0" tIns="0" rIns="0" bIns="0" rtlCol="0" anchor="ctr"/>
          <a:lstStyle>
            <a:lvl1pPr marL="0" algn="ctr" defTabSz="914400" rtl="0" eaLnBrk="1" latinLnBrk="0" hangingPunct="1">
              <a:defRPr lang="lv-LV" sz="1200" b="0" kern="1200" smtClean="0">
                <a:solidFill>
                  <a:srgbClr val="4F0000"/>
                </a:solidFill>
                <a:effectLst>
                  <a:outerShdw blurRad="12700" algn="ctr" rotWithShape="0">
                    <a:prstClr val="black">
                      <a:alpha val="10000"/>
                    </a:prstClr>
                  </a:outerShdw>
                </a:effectLst>
                <a:latin typeface="Source Sans Pro Light"/>
                <a:ea typeface="+mn-ea"/>
                <a:cs typeface="Source Sans Pro Light"/>
              </a:defRPr>
            </a:lvl1pPr>
          </a:lstStyle>
          <a:p>
            <a:r>
              <a:rPr lang="en-US" dirty="0" smtClean="0"/>
              <a:t>800.541.3938</a:t>
            </a:r>
            <a:r>
              <a:rPr lang="en-US" dirty="0" smtClean="0">
                <a:ea typeface="Wingdings"/>
                <a:sym typeface="Wingdings"/>
              </a:rPr>
              <a:t>   </a:t>
            </a:r>
            <a:r>
              <a:rPr lang="en-US" dirty="0" smtClean="0">
                <a:solidFill>
                  <a:srgbClr val="BF8B06"/>
                </a:solidFill>
                <a:ea typeface="Wingdings"/>
                <a:sym typeface="Wingdings"/>
              </a:rPr>
              <a:t></a:t>
            </a:r>
            <a:r>
              <a:rPr lang="en-US" dirty="0" smtClean="0">
                <a:ea typeface="Wingdings"/>
                <a:sym typeface="Wingdings"/>
              </a:rPr>
              <a:t>   </a:t>
            </a:r>
            <a:r>
              <a:rPr lang="en-US" dirty="0" err="1" smtClean="0"/>
              <a:t>www.penchecks.com</a:t>
            </a:r>
            <a:endParaRPr lang="en-US" dirty="0"/>
          </a:p>
        </p:txBody>
      </p:sp>
    </p:spTree>
    <p:extLst>
      <p:ext uri="{BB962C8B-B14F-4D97-AF65-F5344CB8AC3E}">
        <p14:creationId xmlns:p14="http://schemas.microsoft.com/office/powerpoint/2010/main" val="4038631041"/>
      </p:ext>
    </p:extLst>
  </p:cSld>
  <p:clrMapOvr>
    <a:masterClrMapping/>
  </p:clrMapOvr>
  <p:timing>
    <p:tnLst>
      <p:par>
        <p:cTn id="1" dur="indefinite" restart="never" nodeType="tmRoot"/>
      </p:par>
    </p:tnLst>
  </p:timing>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Improvement Slide">
    <p:spTree>
      <p:nvGrpSpPr>
        <p:cNvPr id="1" name=""/>
        <p:cNvGrpSpPr/>
        <p:nvPr/>
      </p:nvGrpSpPr>
      <p:grpSpPr>
        <a:xfrm>
          <a:off x="0" y="0"/>
          <a:ext cx="0" cy="0"/>
          <a:chOff x="0" y="0"/>
          <a:chExt cx="0" cy="0"/>
        </a:xfrm>
      </p:grpSpPr>
      <p:sp>
        <p:nvSpPr>
          <p:cNvPr id="4" name="Title Placeholder 1"/>
          <p:cNvSpPr>
            <a:spLocks noGrp="1"/>
          </p:cNvSpPr>
          <p:nvPr>
            <p:ph type="title" hasCustomPrompt="1"/>
          </p:nvPr>
        </p:nvSpPr>
        <p:spPr>
          <a:xfrm>
            <a:off x="808939" y="408890"/>
            <a:ext cx="7482231" cy="304800"/>
          </a:xfrm>
          <a:prstGeom prst="rect">
            <a:avLst/>
          </a:prstGeom>
        </p:spPr>
        <p:txBody>
          <a:bodyPr vert="horz" lIns="0" tIns="0" rIns="0" bIns="0" rtlCol="0" anchor="t" anchorCtr="0">
            <a:noAutofit/>
          </a:bodyPr>
          <a:lstStyle>
            <a:lvl1pPr algn="l" defTabSz="914400" rtl="0" eaLnBrk="1" latinLnBrk="0" hangingPunct="1">
              <a:lnSpc>
                <a:spcPts val="2900"/>
              </a:lnSpc>
              <a:spcBef>
                <a:spcPct val="0"/>
              </a:spcBef>
              <a:buNone/>
              <a:defRPr lang="en-JM" sz="2800" kern="1200" dirty="0">
                <a:solidFill>
                  <a:srgbClr val="4F0000"/>
                </a:solidFill>
                <a:effectLst>
                  <a:outerShdw blurRad="12700" algn="ctr" rotWithShape="0">
                    <a:prstClr val="black">
                      <a:alpha val="10000"/>
                    </a:prstClr>
                  </a:outerShdw>
                </a:effectLst>
                <a:latin typeface="Source Sans Pro Semibold" pitchFamily="34" charset="-70"/>
                <a:ea typeface="+mj-ea"/>
                <a:cs typeface="+mj-cs"/>
              </a:defRPr>
            </a:lvl1pPr>
          </a:lstStyle>
          <a:p>
            <a:r>
              <a:rPr lang="en-US" dirty="0" smtClean="0"/>
              <a:t>Click to </a:t>
            </a:r>
            <a:r>
              <a:rPr lang="lv-LV" dirty="0" smtClean="0"/>
              <a:t>add</a:t>
            </a:r>
            <a:r>
              <a:rPr lang="en-US" dirty="0" smtClean="0"/>
              <a:t> </a:t>
            </a:r>
            <a:r>
              <a:rPr lang="lv-LV" dirty="0" smtClean="0"/>
              <a:t>date</a:t>
            </a:r>
            <a:endParaRPr lang="en-JM" dirty="0"/>
          </a:p>
        </p:txBody>
      </p:sp>
      <p:sp>
        <p:nvSpPr>
          <p:cNvPr id="9" name="Slide Number Placeholder 5"/>
          <p:cNvSpPr>
            <a:spLocks noGrp="1"/>
          </p:cNvSpPr>
          <p:nvPr>
            <p:ph type="sldNum" sz="quarter" idx="4"/>
          </p:nvPr>
        </p:nvSpPr>
        <p:spPr>
          <a:xfrm>
            <a:off x="8305800" y="401575"/>
            <a:ext cx="304800" cy="304800"/>
          </a:xfrm>
          <a:prstGeom prst="rect">
            <a:avLst/>
          </a:prstGeom>
        </p:spPr>
        <p:txBody>
          <a:bodyPr vert="horz" lIns="0" tIns="0" rIns="0" bIns="0" rtlCol="0" anchor="t" anchorCtr="0"/>
          <a:lstStyle>
            <a:lvl1pPr algn="l">
              <a:defRPr sz="1400">
                <a:solidFill>
                  <a:schemeClr val="bg1">
                    <a:lumMod val="75000"/>
                  </a:schemeClr>
                </a:solidFill>
                <a:latin typeface="Source Sans Pro Semibold" pitchFamily="34" charset="-70"/>
              </a:defRPr>
            </a:lvl1pPr>
          </a:lstStyle>
          <a:p>
            <a:fld id="{8DF5134D-7C6B-4A7B-B28B-A8C75F870448}" type="slidenum">
              <a:rPr lang="en-JM" smtClean="0"/>
              <a:pPr/>
              <a:t>‹#›</a:t>
            </a:fld>
            <a:endParaRPr lang="en-JM"/>
          </a:p>
        </p:txBody>
      </p:sp>
      <p:sp>
        <p:nvSpPr>
          <p:cNvPr id="16" name="TextBox 15"/>
          <p:cNvSpPr txBox="1"/>
          <p:nvPr userDrawn="1"/>
        </p:nvSpPr>
        <p:spPr>
          <a:xfrm>
            <a:off x="1625810" y="1343507"/>
            <a:ext cx="1667051" cy="456828"/>
          </a:xfrm>
          <a:prstGeom prst="rect">
            <a:avLst/>
          </a:prstGeom>
          <a:solidFill>
            <a:srgbClr val="BF8B06"/>
          </a:solidFill>
          <a:ln>
            <a:noFill/>
          </a:ln>
          <a:effectLst>
            <a:outerShdw blurRad="63500" sx="101000" sy="101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72000" rtlCol="0" anchor="ctr"/>
          <a:lstStyle>
            <a:defPPr>
              <a:defRPr lang="en-US"/>
            </a:defPPr>
            <a:lvl1pPr algn="ctr"/>
          </a:lstStyle>
          <a:p>
            <a:endParaRPr lang="en-US" sz="1600" b="1">
              <a:solidFill>
                <a:srgbClr val="BF8B06"/>
              </a:solidFill>
              <a:latin typeface="Source Sans Pro" pitchFamily="34" charset="-70"/>
            </a:endParaRPr>
          </a:p>
        </p:txBody>
      </p:sp>
      <p:sp>
        <p:nvSpPr>
          <p:cNvPr id="17" name="Pentagon 16"/>
          <p:cNvSpPr/>
          <p:nvPr userDrawn="1"/>
        </p:nvSpPr>
        <p:spPr>
          <a:xfrm rot="5400000">
            <a:off x="1760437" y="1665709"/>
            <a:ext cx="1397799" cy="1667053"/>
          </a:xfrm>
          <a:prstGeom prst="homePlate">
            <a:avLst>
              <a:gd name="adj" fmla="val 20610"/>
            </a:avLst>
          </a:prstGeom>
          <a:solidFill>
            <a:schemeClr val="tx1">
              <a:lumMod val="95000"/>
              <a:lumOff val="5000"/>
              <a:alpha val="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0" name="Pentagon 19"/>
          <p:cNvSpPr/>
          <p:nvPr userDrawn="1"/>
        </p:nvSpPr>
        <p:spPr>
          <a:xfrm rot="5400000">
            <a:off x="5974332" y="1665710"/>
            <a:ext cx="1397799" cy="1667053"/>
          </a:xfrm>
          <a:prstGeom prst="homePlate">
            <a:avLst>
              <a:gd name="adj" fmla="val 20610"/>
            </a:avLst>
          </a:prstGeom>
          <a:solidFill>
            <a:schemeClr val="tx1">
              <a:lumMod val="95000"/>
              <a:lumOff val="5000"/>
              <a:alpha val="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545652"/>
              </a:solidFill>
            </a:endParaRPr>
          </a:p>
        </p:txBody>
      </p:sp>
      <p:sp>
        <p:nvSpPr>
          <p:cNvPr id="21" name="Rectangle 20"/>
          <p:cNvSpPr/>
          <p:nvPr userDrawn="1"/>
        </p:nvSpPr>
        <p:spPr>
          <a:xfrm>
            <a:off x="3721041" y="1343509"/>
            <a:ext cx="1667053" cy="456828"/>
          </a:xfrm>
          <a:prstGeom prst="rect">
            <a:avLst/>
          </a:prstGeom>
          <a:noFill/>
        </p:spPr>
        <p:txBody>
          <a:bodyPr wrap="square" lIns="144000" tIns="108000" rIns="108000" bIns="108000" rtlCol="0" anchor="ctr">
            <a:noAutofit/>
          </a:bodyPr>
          <a:lstStyle/>
          <a:p>
            <a:pPr algn="ctr"/>
            <a:endParaRPr lang="en-US" sz="1600" b="1">
              <a:solidFill>
                <a:schemeClr val="tx1">
                  <a:lumMod val="75000"/>
                  <a:lumOff val="25000"/>
                </a:schemeClr>
              </a:solidFill>
              <a:latin typeface="Source Sans Pro" pitchFamily="34" charset="-70"/>
            </a:endParaRPr>
          </a:p>
        </p:txBody>
      </p:sp>
      <p:sp>
        <p:nvSpPr>
          <p:cNvPr id="22" name="Pentagon 21"/>
          <p:cNvSpPr/>
          <p:nvPr userDrawn="1"/>
        </p:nvSpPr>
        <p:spPr>
          <a:xfrm rot="5400000">
            <a:off x="3855668" y="1665710"/>
            <a:ext cx="1397798" cy="1667053"/>
          </a:xfrm>
          <a:prstGeom prst="homePlate">
            <a:avLst>
              <a:gd name="adj" fmla="val 20610"/>
            </a:avLst>
          </a:prstGeom>
          <a:solidFill>
            <a:schemeClr val="tx1">
              <a:lumMod val="95000"/>
              <a:lumOff val="5000"/>
              <a:alpha val="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4" name="TextBox 33"/>
          <p:cNvSpPr txBox="1"/>
          <p:nvPr userDrawn="1"/>
        </p:nvSpPr>
        <p:spPr>
          <a:xfrm>
            <a:off x="3721041" y="1343507"/>
            <a:ext cx="1667054" cy="456828"/>
          </a:xfrm>
          <a:prstGeom prst="rect">
            <a:avLst/>
          </a:prstGeom>
          <a:solidFill>
            <a:srgbClr val="BF8B06"/>
          </a:solidFill>
          <a:ln>
            <a:noFill/>
          </a:ln>
          <a:effectLst>
            <a:outerShdw blurRad="63500" sx="101000" sy="101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72000" rtlCol="0" anchor="ctr"/>
          <a:lstStyle>
            <a:defPPr>
              <a:defRPr lang="en-US"/>
            </a:defPPr>
            <a:lvl1pPr algn="ctr"/>
          </a:lstStyle>
          <a:p>
            <a:pPr algn="ctr"/>
            <a:endParaRPr lang="en-US" sz="1600" b="1">
              <a:solidFill>
                <a:srgbClr val="BF8B06"/>
              </a:solidFill>
              <a:latin typeface="Source Sans Pro" pitchFamily="34" charset="-70"/>
            </a:endParaRPr>
          </a:p>
        </p:txBody>
      </p:sp>
      <p:sp>
        <p:nvSpPr>
          <p:cNvPr id="35" name="TextBox 34"/>
          <p:cNvSpPr txBox="1"/>
          <p:nvPr userDrawn="1"/>
        </p:nvSpPr>
        <p:spPr>
          <a:xfrm>
            <a:off x="5839705" y="1343507"/>
            <a:ext cx="1667053" cy="456828"/>
          </a:xfrm>
          <a:prstGeom prst="rect">
            <a:avLst/>
          </a:prstGeom>
          <a:solidFill>
            <a:srgbClr val="BF8B06"/>
          </a:solidFill>
          <a:ln>
            <a:noFill/>
          </a:ln>
          <a:effectLst>
            <a:outerShdw blurRad="63500" sx="101000" sy="101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72000" rtlCol="0" anchor="ctr"/>
          <a:lstStyle>
            <a:defPPr>
              <a:defRPr lang="en-US"/>
            </a:defPPr>
            <a:lvl1pPr algn="ctr"/>
          </a:lstStyle>
          <a:p>
            <a:endParaRPr lang="en-US" sz="1600" b="1">
              <a:solidFill>
                <a:srgbClr val="BF8B06"/>
              </a:solidFill>
              <a:latin typeface="Source Sans Pro" pitchFamily="34" charset="-70"/>
            </a:endParaRPr>
          </a:p>
        </p:txBody>
      </p:sp>
      <p:sp>
        <p:nvSpPr>
          <p:cNvPr id="5" name="Text Placeholder 4"/>
          <p:cNvSpPr>
            <a:spLocks noGrp="1"/>
          </p:cNvSpPr>
          <p:nvPr>
            <p:ph type="body" sz="quarter" idx="13" hasCustomPrompt="1"/>
          </p:nvPr>
        </p:nvSpPr>
        <p:spPr>
          <a:xfrm>
            <a:off x="1629335" y="1458348"/>
            <a:ext cx="1663528" cy="228600"/>
          </a:xfrm>
          <a:prstGeom prst="rect">
            <a:avLst/>
          </a:prstGeom>
        </p:spPr>
        <p:txBody>
          <a:bodyPr lIns="0" tIns="0" rIns="0" bIns="0"/>
          <a:lstStyle>
            <a:lvl1pPr marL="0" indent="0" algn="ctr">
              <a:buNone/>
              <a:defRPr sz="1600" b="1">
                <a:solidFill>
                  <a:schemeClr val="bg1"/>
                </a:solidFill>
                <a:latin typeface="Mentone Lig" pitchFamily="34" charset="-70"/>
              </a:defRPr>
            </a:lvl1pPr>
          </a:lstStyle>
          <a:p>
            <a:pPr lvl="0"/>
            <a:r>
              <a:rPr lang="lv-LV" smtClean="0"/>
              <a:t>ADD TEXT</a:t>
            </a:r>
            <a:endParaRPr lang="en-US"/>
          </a:p>
        </p:txBody>
      </p:sp>
      <p:sp>
        <p:nvSpPr>
          <p:cNvPr id="40" name="Text Placeholder 4"/>
          <p:cNvSpPr>
            <a:spLocks noGrp="1"/>
          </p:cNvSpPr>
          <p:nvPr>
            <p:ph type="body" sz="quarter" idx="14" hasCustomPrompt="1"/>
          </p:nvPr>
        </p:nvSpPr>
        <p:spPr>
          <a:xfrm>
            <a:off x="3720353" y="1458348"/>
            <a:ext cx="1663528" cy="228600"/>
          </a:xfrm>
          <a:prstGeom prst="rect">
            <a:avLst/>
          </a:prstGeom>
        </p:spPr>
        <p:txBody>
          <a:bodyPr lIns="0" tIns="0" rIns="0" bIns="0"/>
          <a:lstStyle>
            <a:lvl1pPr marL="0" indent="0" algn="ctr">
              <a:buNone/>
              <a:defRPr sz="1600" b="1">
                <a:solidFill>
                  <a:schemeClr val="bg1"/>
                </a:solidFill>
                <a:latin typeface="Mentone Lig" pitchFamily="34" charset="-70"/>
              </a:defRPr>
            </a:lvl1pPr>
          </a:lstStyle>
          <a:p>
            <a:pPr lvl="0"/>
            <a:r>
              <a:rPr lang="lv-LV" smtClean="0"/>
              <a:t>ADD TEXT</a:t>
            </a:r>
            <a:endParaRPr lang="en-US"/>
          </a:p>
        </p:txBody>
      </p:sp>
      <p:sp>
        <p:nvSpPr>
          <p:cNvPr id="41" name="Text Placeholder 4"/>
          <p:cNvSpPr>
            <a:spLocks noGrp="1"/>
          </p:cNvSpPr>
          <p:nvPr>
            <p:ph type="body" sz="quarter" idx="15" hasCustomPrompt="1"/>
          </p:nvPr>
        </p:nvSpPr>
        <p:spPr>
          <a:xfrm>
            <a:off x="5838265" y="1458348"/>
            <a:ext cx="1663528" cy="228600"/>
          </a:xfrm>
          <a:prstGeom prst="rect">
            <a:avLst/>
          </a:prstGeom>
        </p:spPr>
        <p:txBody>
          <a:bodyPr lIns="0" tIns="0" rIns="0" bIns="0"/>
          <a:lstStyle>
            <a:lvl1pPr marL="0" indent="0" algn="ctr">
              <a:buNone/>
              <a:defRPr sz="1600" b="1">
                <a:solidFill>
                  <a:schemeClr val="bg1"/>
                </a:solidFill>
                <a:latin typeface="Mentone Lig" pitchFamily="34" charset="-70"/>
              </a:defRPr>
            </a:lvl1pPr>
          </a:lstStyle>
          <a:p>
            <a:pPr lvl="0"/>
            <a:r>
              <a:rPr lang="lv-LV" smtClean="0"/>
              <a:t>ADD TEXT</a:t>
            </a:r>
            <a:endParaRPr lang="en-US"/>
          </a:p>
        </p:txBody>
      </p:sp>
      <p:sp>
        <p:nvSpPr>
          <p:cNvPr id="11" name="Text Placeholder 10"/>
          <p:cNvSpPr>
            <a:spLocks noGrp="1"/>
          </p:cNvSpPr>
          <p:nvPr>
            <p:ph type="body" sz="quarter" idx="16"/>
          </p:nvPr>
        </p:nvSpPr>
        <p:spPr>
          <a:xfrm>
            <a:off x="1682541" y="1896926"/>
            <a:ext cx="1513244" cy="1012681"/>
          </a:xfrm>
          <a:prstGeom prst="rect">
            <a:avLst/>
          </a:prstGeom>
        </p:spPr>
        <p:txBody>
          <a:bodyPr lIns="36000" tIns="0" rIns="0" bIns="0"/>
          <a:lstStyle>
            <a:lvl1pPr marL="0" indent="0">
              <a:spcBef>
                <a:spcPts val="0"/>
              </a:spcBef>
              <a:buNone/>
              <a:defRPr sz="1050">
                <a:solidFill>
                  <a:srgbClr val="000000"/>
                </a:solidFill>
                <a:latin typeface="Source Sans Pro" pitchFamily="34" charset="-70"/>
              </a:defRPr>
            </a:lvl1pPr>
          </a:lstStyle>
          <a:p>
            <a:pPr lvl="0"/>
            <a:r>
              <a:rPr lang="en-US" dirty="0" smtClean="0"/>
              <a:t>Click to edit Master text styles</a:t>
            </a:r>
            <a:endParaRPr lang="en-US" dirty="0"/>
          </a:p>
        </p:txBody>
      </p:sp>
      <p:sp>
        <p:nvSpPr>
          <p:cNvPr id="42" name="Text Placeholder 10"/>
          <p:cNvSpPr>
            <a:spLocks noGrp="1"/>
          </p:cNvSpPr>
          <p:nvPr>
            <p:ph type="body" sz="quarter" idx="17"/>
          </p:nvPr>
        </p:nvSpPr>
        <p:spPr>
          <a:xfrm>
            <a:off x="3780283" y="1896926"/>
            <a:ext cx="1513244" cy="1012681"/>
          </a:xfrm>
          <a:prstGeom prst="rect">
            <a:avLst/>
          </a:prstGeom>
        </p:spPr>
        <p:txBody>
          <a:bodyPr lIns="36000" tIns="0" rIns="0" bIns="0"/>
          <a:lstStyle>
            <a:lvl1pPr marL="0" indent="0">
              <a:spcBef>
                <a:spcPts val="0"/>
              </a:spcBef>
              <a:buNone/>
              <a:defRPr sz="1050">
                <a:solidFill>
                  <a:srgbClr val="000000"/>
                </a:solidFill>
                <a:latin typeface="Source Sans Pro" pitchFamily="34" charset="-70"/>
              </a:defRPr>
            </a:lvl1pPr>
          </a:lstStyle>
          <a:p>
            <a:pPr lvl="0"/>
            <a:r>
              <a:rPr lang="en-US" smtClean="0"/>
              <a:t>Click to edit Master text styles</a:t>
            </a:r>
            <a:endParaRPr lang="en-US"/>
          </a:p>
        </p:txBody>
      </p:sp>
      <p:sp>
        <p:nvSpPr>
          <p:cNvPr id="43" name="Text Placeholder 10"/>
          <p:cNvSpPr>
            <a:spLocks noGrp="1"/>
          </p:cNvSpPr>
          <p:nvPr>
            <p:ph type="body" sz="quarter" idx="18"/>
          </p:nvPr>
        </p:nvSpPr>
        <p:spPr>
          <a:xfrm>
            <a:off x="5904918" y="1896926"/>
            <a:ext cx="1513244" cy="1012681"/>
          </a:xfrm>
          <a:prstGeom prst="rect">
            <a:avLst/>
          </a:prstGeom>
        </p:spPr>
        <p:txBody>
          <a:bodyPr lIns="36000" tIns="0" rIns="0" bIns="0"/>
          <a:lstStyle>
            <a:lvl1pPr marL="0" indent="0">
              <a:spcBef>
                <a:spcPts val="0"/>
              </a:spcBef>
              <a:buNone/>
              <a:defRPr sz="1050">
                <a:solidFill>
                  <a:srgbClr val="000000"/>
                </a:solidFill>
                <a:latin typeface="Source Sans Pro" pitchFamily="34" charset="-70"/>
              </a:defRPr>
            </a:lvl1pPr>
          </a:lstStyle>
          <a:p>
            <a:pPr lvl="0"/>
            <a:r>
              <a:rPr lang="en-US" smtClean="0"/>
              <a:t>Click to edit Master text styles</a:t>
            </a:r>
            <a:endParaRPr lang="en-US"/>
          </a:p>
        </p:txBody>
      </p:sp>
      <p:sp>
        <p:nvSpPr>
          <p:cNvPr id="44" name="Text Placeholder 4"/>
          <p:cNvSpPr>
            <a:spLocks noGrp="1"/>
          </p:cNvSpPr>
          <p:nvPr>
            <p:ph type="body" sz="quarter" idx="19" hasCustomPrompt="1"/>
          </p:nvPr>
        </p:nvSpPr>
        <p:spPr>
          <a:xfrm>
            <a:off x="1632532" y="3430305"/>
            <a:ext cx="1663528" cy="228600"/>
          </a:xfrm>
          <a:prstGeom prst="rect">
            <a:avLst/>
          </a:prstGeom>
        </p:spPr>
        <p:txBody>
          <a:bodyPr lIns="0" tIns="0" rIns="0" bIns="0"/>
          <a:lstStyle>
            <a:lvl1pPr marL="0" indent="0" algn="ctr">
              <a:buNone/>
              <a:defRPr sz="1600" b="0">
                <a:solidFill>
                  <a:srgbClr val="842400"/>
                </a:solidFill>
                <a:latin typeface="Source Sans Pro" pitchFamily="34" charset="-70"/>
              </a:defRPr>
            </a:lvl1pPr>
          </a:lstStyle>
          <a:p>
            <a:pPr lvl="0"/>
            <a:r>
              <a:rPr lang="lv-LV" smtClean="0"/>
              <a:t>ADD TEXT</a:t>
            </a:r>
            <a:endParaRPr lang="en-US"/>
          </a:p>
        </p:txBody>
      </p:sp>
      <p:sp>
        <p:nvSpPr>
          <p:cNvPr id="45" name="Text Placeholder 4"/>
          <p:cNvSpPr>
            <a:spLocks noGrp="1"/>
          </p:cNvSpPr>
          <p:nvPr>
            <p:ph type="body" sz="quarter" idx="20" hasCustomPrompt="1"/>
          </p:nvPr>
        </p:nvSpPr>
        <p:spPr>
          <a:xfrm>
            <a:off x="3730273" y="3430305"/>
            <a:ext cx="1663528" cy="228600"/>
          </a:xfrm>
          <a:prstGeom prst="rect">
            <a:avLst/>
          </a:prstGeom>
        </p:spPr>
        <p:txBody>
          <a:bodyPr lIns="0" tIns="0" rIns="0" bIns="0"/>
          <a:lstStyle>
            <a:lvl1pPr marL="0" indent="0" algn="ctr">
              <a:buNone/>
              <a:defRPr sz="1600" b="0">
                <a:solidFill>
                  <a:srgbClr val="842400"/>
                </a:solidFill>
                <a:latin typeface="Source Sans Pro" pitchFamily="34" charset="-70"/>
              </a:defRPr>
            </a:lvl1pPr>
          </a:lstStyle>
          <a:p>
            <a:pPr lvl="0"/>
            <a:r>
              <a:rPr lang="lv-LV" smtClean="0"/>
              <a:t>ADD TEXT</a:t>
            </a:r>
            <a:endParaRPr lang="en-US"/>
          </a:p>
        </p:txBody>
      </p:sp>
      <p:sp>
        <p:nvSpPr>
          <p:cNvPr id="46" name="Text Placeholder 4"/>
          <p:cNvSpPr>
            <a:spLocks noGrp="1"/>
          </p:cNvSpPr>
          <p:nvPr>
            <p:ph type="body" sz="quarter" idx="21" hasCustomPrompt="1"/>
          </p:nvPr>
        </p:nvSpPr>
        <p:spPr>
          <a:xfrm>
            <a:off x="5854909" y="3430305"/>
            <a:ext cx="1663528" cy="228600"/>
          </a:xfrm>
          <a:prstGeom prst="rect">
            <a:avLst/>
          </a:prstGeom>
        </p:spPr>
        <p:txBody>
          <a:bodyPr lIns="0" tIns="0" rIns="0" bIns="0"/>
          <a:lstStyle>
            <a:lvl1pPr marL="0" indent="0" algn="ctr">
              <a:buNone/>
              <a:defRPr sz="1600" b="0">
                <a:solidFill>
                  <a:srgbClr val="842400"/>
                </a:solidFill>
                <a:latin typeface="Source Sans Pro" pitchFamily="34" charset="-70"/>
              </a:defRPr>
            </a:lvl1pPr>
          </a:lstStyle>
          <a:p>
            <a:pPr lvl="0"/>
            <a:r>
              <a:rPr lang="lv-LV" smtClean="0"/>
              <a:t>ADD TEXT</a:t>
            </a:r>
            <a:endParaRPr lang="en-US"/>
          </a:p>
        </p:txBody>
      </p:sp>
      <p:sp>
        <p:nvSpPr>
          <p:cNvPr id="49" name="Text Placeholder 10"/>
          <p:cNvSpPr>
            <a:spLocks noGrp="1"/>
          </p:cNvSpPr>
          <p:nvPr>
            <p:ph type="body" sz="quarter" idx="24"/>
          </p:nvPr>
        </p:nvSpPr>
        <p:spPr>
          <a:xfrm>
            <a:off x="1633819" y="3797380"/>
            <a:ext cx="1660712" cy="650796"/>
          </a:xfrm>
          <a:prstGeom prst="rect">
            <a:avLst/>
          </a:prstGeom>
        </p:spPr>
        <p:txBody>
          <a:bodyPr lIns="0" tIns="0" rIns="0" bIns="0"/>
          <a:lstStyle>
            <a:lvl1pPr marL="0" indent="0">
              <a:spcBef>
                <a:spcPts val="0"/>
              </a:spcBef>
              <a:buNone/>
              <a:defRPr sz="1050">
                <a:solidFill>
                  <a:schemeClr val="tx1"/>
                </a:solidFill>
                <a:latin typeface="Source Sans Pro" pitchFamily="34" charset="-70"/>
              </a:defRPr>
            </a:lvl1pPr>
          </a:lstStyle>
          <a:p>
            <a:pPr lvl="0"/>
            <a:r>
              <a:rPr lang="en-US" smtClean="0"/>
              <a:t>Click to edit Master text styles</a:t>
            </a:r>
            <a:endParaRPr lang="en-US"/>
          </a:p>
        </p:txBody>
      </p:sp>
      <p:sp>
        <p:nvSpPr>
          <p:cNvPr id="50" name="Text Placeholder 10"/>
          <p:cNvSpPr>
            <a:spLocks noGrp="1"/>
          </p:cNvSpPr>
          <p:nvPr>
            <p:ph type="body" sz="quarter" idx="25"/>
          </p:nvPr>
        </p:nvSpPr>
        <p:spPr>
          <a:xfrm>
            <a:off x="3731561" y="3797380"/>
            <a:ext cx="1660712" cy="650796"/>
          </a:xfrm>
          <a:prstGeom prst="rect">
            <a:avLst/>
          </a:prstGeom>
        </p:spPr>
        <p:txBody>
          <a:bodyPr lIns="0" tIns="0" rIns="0" bIns="0"/>
          <a:lstStyle>
            <a:lvl1pPr marL="0" indent="0">
              <a:spcBef>
                <a:spcPts val="0"/>
              </a:spcBef>
              <a:buNone/>
              <a:defRPr sz="1050">
                <a:solidFill>
                  <a:schemeClr val="tx1"/>
                </a:solidFill>
                <a:latin typeface="Source Sans Pro" pitchFamily="34" charset="-70"/>
              </a:defRPr>
            </a:lvl1pPr>
          </a:lstStyle>
          <a:p>
            <a:pPr lvl="0"/>
            <a:r>
              <a:rPr lang="en-US" smtClean="0"/>
              <a:t>Click to edit Master text styles</a:t>
            </a:r>
            <a:endParaRPr lang="en-US"/>
          </a:p>
        </p:txBody>
      </p:sp>
      <p:sp>
        <p:nvSpPr>
          <p:cNvPr id="51" name="Text Placeholder 10"/>
          <p:cNvSpPr>
            <a:spLocks noGrp="1"/>
          </p:cNvSpPr>
          <p:nvPr>
            <p:ph type="body" sz="quarter" idx="26"/>
          </p:nvPr>
        </p:nvSpPr>
        <p:spPr>
          <a:xfrm>
            <a:off x="5856196" y="3797380"/>
            <a:ext cx="1660712" cy="650796"/>
          </a:xfrm>
          <a:prstGeom prst="rect">
            <a:avLst/>
          </a:prstGeom>
        </p:spPr>
        <p:txBody>
          <a:bodyPr lIns="0" tIns="0" rIns="0" bIns="0"/>
          <a:lstStyle>
            <a:lvl1pPr marL="0" indent="0">
              <a:spcBef>
                <a:spcPts val="0"/>
              </a:spcBef>
              <a:buNone/>
              <a:defRPr sz="1050">
                <a:solidFill>
                  <a:schemeClr val="tx1"/>
                </a:solidFill>
                <a:latin typeface="Source Sans Pro" pitchFamily="34" charset="-70"/>
              </a:defRPr>
            </a:lvl1pPr>
          </a:lstStyle>
          <a:p>
            <a:pPr lvl="0"/>
            <a:r>
              <a:rPr lang="en-US" smtClean="0"/>
              <a:t>Click to edit Master text styles</a:t>
            </a:r>
            <a:endParaRPr lang="en-US"/>
          </a:p>
        </p:txBody>
      </p:sp>
      <p:sp>
        <p:nvSpPr>
          <p:cNvPr id="25" name="Text Placeholder 38"/>
          <p:cNvSpPr>
            <a:spLocks noGrp="1"/>
          </p:cNvSpPr>
          <p:nvPr>
            <p:ph type="body" sz="quarter" idx="12" hasCustomPrompt="1"/>
          </p:nvPr>
        </p:nvSpPr>
        <p:spPr>
          <a:xfrm>
            <a:off x="822836" y="709726"/>
            <a:ext cx="7462723" cy="235044"/>
          </a:xfrm>
          <a:prstGeom prst="rect">
            <a:avLst/>
          </a:prstGeom>
        </p:spPr>
        <p:txBody>
          <a:bodyPr lIns="0" tIns="0" rIns="0" bIns="0"/>
          <a:lstStyle>
            <a:lvl1pPr marL="0" indent="0" algn="l">
              <a:lnSpc>
                <a:spcPts val="1800"/>
              </a:lnSpc>
              <a:spcBef>
                <a:spcPts val="0"/>
              </a:spcBef>
              <a:buNone/>
              <a:defRPr sz="1600">
                <a:solidFill>
                  <a:schemeClr val="tx1"/>
                </a:solidFill>
                <a:latin typeface="Source Sans Pro Light" pitchFamily="34" charset="-70"/>
              </a:defRPr>
            </a:lvl1pPr>
          </a:lstStyle>
          <a:p>
            <a:pPr lvl="0"/>
            <a:r>
              <a:rPr lang="en-US" smtClean="0"/>
              <a:t>Click to </a:t>
            </a:r>
            <a:r>
              <a:rPr lang="lv-LV" smtClean="0"/>
              <a:t>add</a:t>
            </a:r>
            <a:r>
              <a:rPr lang="en-US" smtClean="0"/>
              <a:t> </a:t>
            </a:r>
            <a:r>
              <a:rPr lang="lv-LV" smtClean="0"/>
              <a:t>subtitle</a:t>
            </a:r>
            <a:endParaRPr lang="en-US"/>
          </a:p>
        </p:txBody>
      </p:sp>
      <p:sp>
        <p:nvSpPr>
          <p:cNvPr id="26" name="Footer Placeholder 4"/>
          <p:cNvSpPr>
            <a:spLocks noGrp="1"/>
          </p:cNvSpPr>
          <p:nvPr>
            <p:ph type="ftr" sz="quarter" idx="3"/>
          </p:nvPr>
        </p:nvSpPr>
        <p:spPr>
          <a:xfrm>
            <a:off x="0" y="4796180"/>
            <a:ext cx="9144000" cy="292894"/>
          </a:xfrm>
          <a:prstGeom prst="rect">
            <a:avLst/>
          </a:prstGeom>
        </p:spPr>
        <p:txBody>
          <a:bodyPr vert="horz" lIns="0" tIns="0" rIns="0" bIns="0" rtlCol="0" anchor="ctr"/>
          <a:lstStyle>
            <a:lvl1pPr marL="0" algn="ctr" defTabSz="914400" rtl="0" eaLnBrk="1" latinLnBrk="0" hangingPunct="1">
              <a:defRPr lang="lv-LV" sz="1200" b="0" kern="1200" smtClean="0">
                <a:solidFill>
                  <a:srgbClr val="4F0000"/>
                </a:solidFill>
                <a:effectLst>
                  <a:outerShdw blurRad="12700" algn="ctr" rotWithShape="0">
                    <a:prstClr val="black">
                      <a:alpha val="10000"/>
                    </a:prstClr>
                  </a:outerShdw>
                </a:effectLst>
                <a:latin typeface="Source Sans Pro Light"/>
                <a:ea typeface="+mn-ea"/>
                <a:cs typeface="Source Sans Pro Light"/>
              </a:defRPr>
            </a:lvl1pPr>
          </a:lstStyle>
          <a:p>
            <a:r>
              <a:rPr lang="en-US" dirty="0" smtClean="0"/>
              <a:t>800.541.3938</a:t>
            </a:r>
            <a:r>
              <a:rPr lang="en-US" dirty="0" smtClean="0">
                <a:ea typeface="Wingdings"/>
                <a:sym typeface="Wingdings"/>
              </a:rPr>
              <a:t>   </a:t>
            </a:r>
            <a:r>
              <a:rPr lang="en-US" dirty="0" smtClean="0">
                <a:solidFill>
                  <a:srgbClr val="BF8B06"/>
                </a:solidFill>
                <a:ea typeface="Wingdings"/>
                <a:sym typeface="Wingdings"/>
              </a:rPr>
              <a:t></a:t>
            </a:r>
            <a:r>
              <a:rPr lang="en-US" dirty="0" smtClean="0">
                <a:ea typeface="Wingdings"/>
                <a:sym typeface="Wingdings"/>
              </a:rPr>
              <a:t>   </a:t>
            </a:r>
            <a:r>
              <a:rPr lang="en-US" dirty="0" err="1" smtClean="0"/>
              <a:t>www.penchecks.com</a:t>
            </a:r>
            <a:endParaRPr lang="en-US" dirty="0"/>
          </a:p>
        </p:txBody>
      </p:sp>
    </p:spTree>
    <p:extLst>
      <p:ext uri="{BB962C8B-B14F-4D97-AF65-F5344CB8AC3E}">
        <p14:creationId xmlns:p14="http://schemas.microsoft.com/office/powerpoint/2010/main" val="2588581276"/>
      </p:ext>
    </p:extLst>
  </p:cSld>
  <p:clrMapOvr>
    <a:masterClrMapping/>
  </p:clrMapOvr>
  <p:timing>
    <p:tnLst>
      <p:par>
        <p:cTn id="1" dur="indefinite" restart="never" nodeType="tmRoot"/>
      </p:par>
    </p:tnLst>
  </p:timing>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orkflow / 4 steps + Image Slide">
    <p:spTree>
      <p:nvGrpSpPr>
        <p:cNvPr id="1" name=""/>
        <p:cNvGrpSpPr/>
        <p:nvPr/>
      </p:nvGrpSpPr>
      <p:grpSpPr>
        <a:xfrm>
          <a:off x="0" y="0"/>
          <a:ext cx="0" cy="0"/>
          <a:chOff x="0" y="0"/>
          <a:chExt cx="0" cy="0"/>
        </a:xfrm>
      </p:grpSpPr>
      <p:sp>
        <p:nvSpPr>
          <p:cNvPr id="4" name="Title Placeholder 1"/>
          <p:cNvSpPr>
            <a:spLocks noGrp="1"/>
          </p:cNvSpPr>
          <p:nvPr>
            <p:ph type="title" hasCustomPrompt="1"/>
          </p:nvPr>
        </p:nvSpPr>
        <p:spPr>
          <a:xfrm>
            <a:off x="808939" y="408890"/>
            <a:ext cx="7482231" cy="304800"/>
          </a:xfrm>
          <a:prstGeom prst="rect">
            <a:avLst/>
          </a:prstGeom>
        </p:spPr>
        <p:txBody>
          <a:bodyPr vert="horz" lIns="0" tIns="0" rIns="0" bIns="0" rtlCol="0" anchor="t" anchorCtr="0">
            <a:noAutofit/>
          </a:bodyPr>
          <a:lstStyle>
            <a:lvl1pPr algn="l" defTabSz="914400" rtl="0" eaLnBrk="1" latinLnBrk="0" hangingPunct="1">
              <a:lnSpc>
                <a:spcPts val="2900"/>
              </a:lnSpc>
              <a:spcBef>
                <a:spcPct val="0"/>
              </a:spcBef>
              <a:buNone/>
              <a:defRPr lang="en-JM" sz="2800" kern="1200" dirty="0">
                <a:solidFill>
                  <a:srgbClr val="4F0000"/>
                </a:solidFill>
                <a:effectLst>
                  <a:outerShdw blurRad="12700" algn="ctr" rotWithShape="0">
                    <a:prstClr val="black">
                      <a:alpha val="10000"/>
                    </a:prstClr>
                  </a:outerShdw>
                </a:effectLst>
                <a:latin typeface="Source Sans Pro Semibold" pitchFamily="34" charset="-70"/>
                <a:ea typeface="+mj-ea"/>
                <a:cs typeface="+mj-cs"/>
              </a:defRPr>
            </a:lvl1pPr>
          </a:lstStyle>
          <a:p>
            <a:r>
              <a:rPr lang="en-US" dirty="0" smtClean="0"/>
              <a:t>Click </a:t>
            </a:r>
            <a:r>
              <a:rPr lang="en-US" smtClean="0"/>
              <a:t>to </a:t>
            </a:r>
            <a:r>
              <a:rPr lang="lv-LV" smtClean="0"/>
              <a:t>add</a:t>
            </a:r>
            <a:r>
              <a:rPr lang="en-US" smtClean="0"/>
              <a:t> </a:t>
            </a:r>
            <a:r>
              <a:rPr lang="lv-LV" smtClean="0"/>
              <a:t>date</a:t>
            </a:r>
            <a:endParaRPr lang="en-JM" dirty="0"/>
          </a:p>
        </p:txBody>
      </p:sp>
      <p:sp>
        <p:nvSpPr>
          <p:cNvPr id="9" name="Slide Number Placeholder 5"/>
          <p:cNvSpPr>
            <a:spLocks noGrp="1"/>
          </p:cNvSpPr>
          <p:nvPr>
            <p:ph type="sldNum" sz="quarter" idx="4"/>
          </p:nvPr>
        </p:nvSpPr>
        <p:spPr>
          <a:xfrm>
            <a:off x="8305800" y="401575"/>
            <a:ext cx="304800" cy="304800"/>
          </a:xfrm>
          <a:prstGeom prst="rect">
            <a:avLst/>
          </a:prstGeom>
        </p:spPr>
        <p:txBody>
          <a:bodyPr vert="horz" lIns="0" tIns="0" rIns="0" bIns="0" rtlCol="0" anchor="t" anchorCtr="0"/>
          <a:lstStyle>
            <a:lvl1pPr algn="l">
              <a:defRPr sz="1400">
                <a:solidFill>
                  <a:schemeClr val="bg1">
                    <a:lumMod val="75000"/>
                  </a:schemeClr>
                </a:solidFill>
                <a:latin typeface="Source Sans Pro Semibold" pitchFamily="34" charset="-70"/>
              </a:defRPr>
            </a:lvl1pPr>
          </a:lstStyle>
          <a:p>
            <a:fld id="{8DF5134D-7C6B-4A7B-B28B-A8C75F870448}" type="slidenum">
              <a:rPr lang="en-JM" smtClean="0"/>
              <a:pPr/>
              <a:t>‹#›</a:t>
            </a:fld>
            <a:endParaRPr lang="en-JM"/>
          </a:p>
        </p:txBody>
      </p:sp>
      <p:sp>
        <p:nvSpPr>
          <p:cNvPr id="47" name="Picture Placeholder 20"/>
          <p:cNvSpPr>
            <a:spLocks noGrp="1"/>
          </p:cNvSpPr>
          <p:nvPr>
            <p:ph type="pic" sz="quarter" idx="19" hasCustomPrompt="1"/>
          </p:nvPr>
        </p:nvSpPr>
        <p:spPr>
          <a:xfrm>
            <a:off x="833718" y="1341287"/>
            <a:ext cx="4193071" cy="2881392"/>
          </a:xfrm>
          <a:prstGeom prst="rect">
            <a:avLst/>
          </a:prstGeom>
          <a:effectLst>
            <a:outerShdw blurRad="38100" dist="12700" algn="ctr" rotWithShape="0">
              <a:prstClr val="black">
                <a:alpha val="14000"/>
              </a:prstClr>
            </a:outerShdw>
          </a:effectLst>
        </p:spPr>
        <p:txBody>
          <a:bodyPr lIns="108000" tIns="36000" rIns="0" bIns="0" anchor="t" anchorCtr="0"/>
          <a:lstStyle>
            <a:lvl1pPr marL="0" indent="0">
              <a:buNone/>
              <a:defRPr sz="12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3" name="Text Placeholder 2"/>
          <p:cNvSpPr>
            <a:spLocks noGrp="1"/>
          </p:cNvSpPr>
          <p:nvPr>
            <p:ph type="body" sz="quarter" idx="20" hasCustomPrompt="1"/>
          </p:nvPr>
        </p:nvSpPr>
        <p:spPr>
          <a:xfrm>
            <a:off x="5168526" y="1452441"/>
            <a:ext cx="3048000" cy="168274"/>
          </a:xfrm>
          <a:prstGeom prst="rect">
            <a:avLst/>
          </a:prstGeom>
        </p:spPr>
        <p:txBody>
          <a:bodyPr lIns="0" tIns="0" rIns="0" bIns="0"/>
          <a:lstStyle>
            <a:lvl1pPr marL="0" indent="0">
              <a:lnSpc>
                <a:spcPts val="1500"/>
              </a:lnSpc>
              <a:spcBef>
                <a:spcPts val="0"/>
              </a:spcBef>
              <a:buNone/>
              <a:defRPr sz="1300">
                <a:solidFill>
                  <a:srgbClr val="842400"/>
                </a:solidFill>
                <a:latin typeface="Mentone Lig" pitchFamily="34" charset="-70"/>
              </a:defRPr>
            </a:lvl1pPr>
          </a:lstStyle>
          <a:p>
            <a:pPr lvl="0"/>
            <a:r>
              <a:rPr lang="en-US" dirty="0" smtClean="0"/>
              <a:t>CLICK TO</a:t>
            </a:r>
            <a:r>
              <a:rPr lang="lv-LV" dirty="0" smtClean="0"/>
              <a:t> ADD TEXT</a:t>
            </a:r>
            <a:endParaRPr lang="en-US" dirty="0"/>
          </a:p>
        </p:txBody>
      </p:sp>
      <p:sp>
        <p:nvSpPr>
          <p:cNvPr id="48" name="Text Placeholder 2"/>
          <p:cNvSpPr>
            <a:spLocks noGrp="1"/>
          </p:cNvSpPr>
          <p:nvPr>
            <p:ph type="body" sz="quarter" idx="21" hasCustomPrompt="1"/>
          </p:nvPr>
        </p:nvSpPr>
        <p:spPr>
          <a:xfrm>
            <a:off x="5168526" y="2163641"/>
            <a:ext cx="3048000" cy="168274"/>
          </a:xfrm>
          <a:prstGeom prst="rect">
            <a:avLst/>
          </a:prstGeom>
        </p:spPr>
        <p:txBody>
          <a:bodyPr lIns="0" tIns="0" rIns="0" bIns="0"/>
          <a:lstStyle>
            <a:lvl1pPr marL="0" indent="0">
              <a:lnSpc>
                <a:spcPts val="1500"/>
              </a:lnSpc>
              <a:spcBef>
                <a:spcPts val="0"/>
              </a:spcBef>
              <a:buNone/>
              <a:defRPr sz="1300">
                <a:solidFill>
                  <a:srgbClr val="842400"/>
                </a:solidFill>
                <a:latin typeface="Mentone Lig" pitchFamily="34" charset="-70"/>
              </a:defRPr>
            </a:lvl1pPr>
          </a:lstStyle>
          <a:p>
            <a:pPr lvl="0"/>
            <a:r>
              <a:rPr lang="en-US" smtClean="0"/>
              <a:t>CLICK TO</a:t>
            </a:r>
            <a:r>
              <a:rPr lang="lv-LV" smtClean="0"/>
              <a:t> ADD TEXT</a:t>
            </a:r>
            <a:endParaRPr lang="en-US"/>
          </a:p>
        </p:txBody>
      </p:sp>
      <p:sp>
        <p:nvSpPr>
          <p:cNvPr id="52" name="Text Placeholder 2"/>
          <p:cNvSpPr>
            <a:spLocks noGrp="1"/>
          </p:cNvSpPr>
          <p:nvPr>
            <p:ph type="body" sz="quarter" idx="22" hasCustomPrompt="1"/>
          </p:nvPr>
        </p:nvSpPr>
        <p:spPr>
          <a:xfrm>
            <a:off x="5168152" y="2893891"/>
            <a:ext cx="3048000" cy="168274"/>
          </a:xfrm>
          <a:prstGeom prst="rect">
            <a:avLst/>
          </a:prstGeom>
        </p:spPr>
        <p:txBody>
          <a:bodyPr lIns="0" tIns="0" rIns="0" bIns="0"/>
          <a:lstStyle>
            <a:lvl1pPr marL="0" indent="0">
              <a:lnSpc>
                <a:spcPts val="1500"/>
              </a:lnSpc>
              <a:spcBef>
                <a:spcPts val="0"/>
              </a:spcBef>
              <a:buNone/>
              <a:defRPr sz="1300">
                <a:solidFill>
                  <a:srgbClr val="842400"/>
                </a:solidFill>
                <a:latin typeface="Mentone Lig" pitchFamily="34" charset="-70"/>
              </a:defRPr>
            </a:lvl1pPr>
          </a:lstStyle>
          <a:p>
            <a:pPr lvl="0"/>
            <a:r>
              <a:rPr lang="en-US" smtClean="0"/>
              <a:t>CLICK TO</a:t>
            </a:r>
            <a:r>
              <a:rPr lang="lv-LV" smtClean="0"/>
              <a:t> ADD TEXT</a:t>
            </a:r>
            <a:endParaRPr lang="en-US"/>
          </a:p>
        </p:txBody>
      </p:sp>
      <p:sp>
        <p:nvSpPr>
          <p:cNvPr id="53" name="Text Placeholder 2"/>
          <p:cNvSpPr>
            <a:spLocks noGrp="1"/>
          </p:cNvSpPr>
          <p:nvPr>
            <p:ph type="body" sz="quarter" idx="23" hasCustomPrompt="1"/>
          </p:nvPr>
        </p:nvSpPr>
        <p:spPr>
          <a:xfrm>
            <a:off x="5168152" y="3617791"/>
            <a:ext cx="3048000" cy="168274"/>
          </a:xfrm>
          <a:prstGeom prst="rect">
            <a:avLst/>
          </a:prstGeom>
        </p:spPr>
        <p:txBody>
          <a:bodyPr lIns="0" tIns="0" rIns="0" bIns="0"/>
          <a:lstStyle>
            <a:lvl1pPr marL="0" indent="0">
              <a:lnSpc>
                <a:spcPts val="1500"/>
              </a:lnSpc>
              <a:spcBef>
                <a:spcPts val="0"/>
              </a:spcBef>
              <a:buNone/>
              <a:defRPr sz="1300">
                <a:solidFill>
                  <a:srgbClr val="842400"/>
                </a:solidFill>
                <a:latin typeface="Mentone Lig" pitchFamily="34" charset="-70"/>
              </a:defRPr>
            </a:lvl1pPr>
          </a:lstStyle>
          <a:p>
            <a:pPr lvl="0"/>
            <a:r>
              <a:rPr lang="en-US" smtClean="0"/>
              <a:t>CLICK TO</a:t>
            </a:r>
            <a:r>
              <a:rPr lang="lv-LV" smtClean="0"/>
              <a:t> ADD TEXT</a:t>
            </a:r>
            <a:endParaRPr lang="en-US"/>
          </a:p>
        </p:txBody>
      </p:sp>
      <p:sp>
        <p:nvSpPr>
          <p:cNvPr id="54" name="Text Placeholder 11"/>
          <p:cNvSpPr>
            <a:spLocks noGrp="1"/>
          </p:cNvSpPr>
          <p:nvPr>
            <p:ph type="body" sz="quarter" idx="39" hasCustomPrompt="1"/>
          </p:nvPr>
        </p:nvSpPr>
        <p:spPr>
          <a:xfrm>
            <a:off x="5168900" y="1637671"/>
            <a:ext cx="3054350" cy="314866"/>
          </a:xfrm>
          <a:prstGeom prst="rect">
            <a:avLst/>
          </a:prstGeom>
        </p:spPr>
        <p:txBody>
          <a:bodyPr lIns="0" tIns="0" rIns="0" bIns="0"/>
          <a:lstStyle>
            <a:lvl1pPr marL="0" indent="0">
              <a:lnSpc>
                <a:spcPct val="100000"/>
              </a:lnSpc>
              <a:spcBef>
                <a:spcPts val="0"/>
              </a:spcBef>
              <a:buNone/>
              <a:defRPr sz="1050" baseline="0">
                <a:solidFill>
                  <a:srgbClr val="000000"/>
                </a:solidFill>
                <a:latin typeface="Source Sans Pro" pitchFamily="34" charset="-70"/>
              </a:defRPr>
            </a:lvl1pPr>
          </a:lstStyle>
          <a:p>
            <a:pPr lvl="0"/>
            <a:r>
              <a:rPr lang="en-US" smtClean="0"/>
              <a:t>Click to</a:t>
            </a:r>
            <a:r>
              <a:rPr lang="lv-LV" smtClean="0"/>
              <a:t> add text here</a:t>
            </a:r>
            <a:endParaRPr lang="en-US"/>
          </a:p>
        </p:txBody>
      </p:sp>
      <p:sp>
        <p:nvSpPr>
          <p:cNvPr id="55" name="Text Placeholder 11"/>
          <p:cNvSpPr>
            <a:spLocks noGrp="1"/>
          </p:cNvSpPr>
          <p:nvPr>
            <p:ph type="body" sz="quarter" idx="40" hasCustomPrompt="1"/>
          </p:nvPr>
        </p:nvSpPr>
        <p:spPr>
          <a:xfrm>
            <a:off x="5168900" y="2348871"/>
            <a:ext cx="3054350" cy="314866"/>
          </a:xfrm>
          <a:prstGeom prst="rect">
            <a:avLst/>
          </a:prstGeom>
        </p:spPr>
        <p:txBody>
          <a:bodyPr lIns="0" tIns="0" rIns="0" bIns="0"/>
          <a:lstStyle>
            <a:lvl1pPr marL="0" indent="0">
              <a:lnSpc>
                <a:spcPct val="100000"/>
              </a:lnSpc>
              <a:spcBef>
                <a:spcPts val="0"/>
              </a:spcBef>
              <a:buNone/>
              <a:defRPr sz="1050" baseline="0">
                <a:solidFill>
                  <a:srgbClr val="000000"/>
                </a:solidFill>
                <a:latin typeface="Source Sans Pro" pitchFamily="34" charset="-70"/>
              </a:defRPr>
            </a:lvl1pPr>
          </a:lstStyle>
          <a:p>
            <a:pPr lvl="0"/>
            <a:r>
              <a:rPr lang="en-US" smtClean="0"/>
              <a:t>Click to</a:t>
            </a:r>
            <a:r>
              <a:rPr lang="lv-LV" smtClean="0"/>
              <a:t> add text here</a:t>
            </a:r>
            <a:endParaRPr lang="en-US"/>
          </a:p>
        </p:txBody>
      </p:sp>
      <p:sp>
        <p:nvSpPr>
          <p:cNvPr id="56" name="Text Placeholder 11"/>
          <p:cNvSpPr>
            <a:spLocks noGrp="1"/>
          </p:cNvSpPr>
          <p:nvPr>
            <p:ph type="body" sz="quarter" idx="41" hasCustomPrompt="1"/>
          </p:nvPr>
        </p:nvSpPr>
        <p:spPr>
          <a:xfrm>
            <a:off x="5168900" y="3079121"/>
            <a:ext cx="3054350" cy="314866"/>
          </a:xfrm>
          <a:prstGeom prst="rect">
            <a:avLst/>
          </a:prstGeom>
        </p:spPr>
        <p:txBody>
          <a:bodyPr lIns="0" tIns="0" rIns="0" bIns="0"/>
          <a:lstStyle>
            <a:lvl1pPr marL="0" indent="0">
              <a:lnSpc>
                <a:spcPct val="100000"/>
              </a:lnSpc>
              <a:spcBef>
                <a:spcPts val="0"/>
              </a:spcBef>
              <a:buNone/>
              <a:defRPr sz="1050" baseline="0">
                <a:solidFill>
                  <a:srgbClr val="000000"/>
                </a:solidFill>
                <a:latin typeface="Source Sans Pro" pitchFamily="34" charset="-70"/>
              </a:defRPr>
            </a:lvl1pPr>
          </a:lstStyle>
          <a:p>
            <a:pPr lvl="0"/>
            <a:r>
              <a:rPr lang="en-US" smtClean="0"/>
              <a:t>Click to</a:t>
            </a:r>
            <a:r>
              <a:rPr lang="lv-LV" smtClean="0"/>
              <a:t> add text here</a:t>
            </a:r>
            <a:endParaRPr lang="en-US"/>
          </a:p>
        </p:txBody>
      </p:sp>
      <p:sp>
        <p:nvSpPr>
          <p:cNvPr id="57" name="Text Placeholder 11"/>
          <p:cNvSpPr>
            <a:spLocks noGrp="1"/>
          </p:cNvSpPr>
          <p:nvPr>
            <p:ph type="body" sz="quarter" idx="42" hasCustomPrompt="1"/>
          </p:nvPr>
        </p:nvSpPr>
        <p:spPr>
          <a:xfrm>
            <a:off x="5168900" y="3803021"/>
            <a:ext cx="3054350" cy="314866"/>
          </a:xfrm>
          <a:prstGeom prst="rect">
            <a:avLst/>
          </a:prstGeom>
        </p:spPr>
        <p:txBody>
          <a:bodyPr lIns="0" tIns="0" rIns="0" bIns="0"/>
          <a:lstStyle>
            <a:lvl1pPr marL="0" indent="0">
              <a:lnSpc>
                <a:spcPct val="100000"/>
              </a:lnSpc>
              <a:spcBef>
                <a:spcPts val="0"/>
              </a:spcBef>
              <a:buNone/>
              <a:defRPr sz="1050" baseline="0">
                <a:solidFill>
                  <a:srgbClr val="000000"/>
                </a:solidFill>
                <a:latin typeface="Source Sans Pro" pitchFamily="34" charset="-70"/>
              </a:defRPr>
            </a:lvl1pPr>
          </a:lstStyle>
          <a:p>
            <a:pPr lvl="0"/>
            <a:r>
              <a:rPr lang="en-US" smtClean="0"/>
              <a:t>Click to</a:t>
            </a:r>
            <a:r>
              <a:rPr lang="lv-LV" smtClean="0"/>
              <a:t> add text here</a:t>
            </a:r>
            <a:endParaRPr lang="en-US"/>
          </a:p>
        </p:txBody>
      </p:sp>
      <p:sp>
        <p:nvSpPr>
          <p:cNvPr id="19" name="Text Placeholder 38"/>
          <p:cNvSpPr>
            <a:spLocks noGrp="1"/>
          </p:cNvSpPr>
          <p:nvPr>
            <p:ph type="body" sz="quarter" idx="12" hasCustomPrompt="1"/>
          </p:nvPr>
        </p:nvSpPr>
        <p:spPr>
          <a:xfrm>
            <a:off x="822836" y="709726"/>
            <a:ext cx="7462723" cy="235044"/>
          </a:xfrm>
          <a:prstGeom prst="rect">
            <a:avLst/>
          </a:prstGeom>
        </p:spPr>
        <p:txBody>
          <a:bodyPr lIns="0" tIns="0" rIns="0" bIns="0"/>
          <a:lstStyle>
            <a:lvl1pPr marL="0" indent="0" algn="l">
              <a:lnSpc>
                <a:spcPts val="1800"/>
              </a:lnSpc>
              <a:spcBef>
                <a:spcPts val="0"/>
              </a:spcBef>
              <a:buNone/>
              <a:defRPr sz="1600">
                <a:solidFill>
                  <a:srgbClr val="000000"/>
                </a:solidFill>
                <a:latin typeface="Source Sans Pro Light" pitchFamily="34" charset="-70"/>
              </a:defRPr>
            </a:lvl1pPr>
          </a:lstStyle>
          <a:p>
            <a:pPr lvl="0"/>
            <a:r>
              <a:rPr lang="en-US" dirty="0" smtClean="0"/>
              <a:t>Click to </a:t>
            </a:r>
            <a:r>
              <a:rPr lang="lv-LV" dirty="0" smtClean="0"/>
              <a:t>add</a:t>
            </a:r>
            <a:r>
              <a:rPr lang="en-US" dirty="0" smtClean="0"/>
              <a:t> </a:t>
            </a:r>
            <a:r>
              <a:rPr lang="lv-LV" dirty="0" smtClean="0"/>
              <a:t>subtitle</a:t>
            </a:r>
            <a:endParaRPr lang="en-US" dirty="0"/>
          </a:p>
        </p:txBody>
      </p:sp>
      <p:sp>
        <p:nvSpPr>
          <p:cNvPr id="20" name="Footer Placeholder 4"/>
          <p:cNvSpPr>
            <a:spLocks noGrp="1"/>
          </p:cNvSpPr>
          <p:nvPr>
            <p:ph type="ftr" sz="quarter" idx="3"/>
          </p:nvPr>
        </p:nvSpPr>
        <p:spPr>
          <a:xfrm>
            <a:off x="0" y="4796180"/>
            <a:ext cx="9144000" cy="292894"/>
          </a:xfrm>
          <a:prstGeom prst="rect">
            <a:avLst/>
          </a:prstGeom>
        </p:spPr>
        <p:txBody>
          <a:bodyPr vert="horz" lIns="0" tIns="0" rIns="0" bIns="0" rtlCol="0" anchor="ctr"/>
          <a:lstStyle>
            <a:lvl1pPr marL="0" algn="ctr" defTabSz="914400" rtl="0" eaLnBrk="1" latinLnBrk="0" hangingPunct="1">
              <a:defRPr lang="lv-LV" sz="1200" b="0" kern="1200" smtClean="0">
                <a:solidFill>
                  <a:srgbClr val="4F0000"/>
                </a:solidFill>
                <a:effectLst>
                  <a:outerShdw blurRad="12700" algn="ctr" rotWithShape="0">
                    <a:prstClr val="black">
                      <a:alpha val="10000"/>
                    </a:prstClr>
                  </a:outerShdw>
                </a:effectLst>
                <a:latin typeface="Source Sans Pro Light"/>
                <a:ea typeface="+mn-ea"/>
                <a:cs typeface="Source Sans Pro Light"/>
              </a:defRPr>
            </a:lvl1pPr>
          </a:lstStyle>
          <a:p>
            <a:r>
              <a:rPr lang="en-US" dirty="0" smtClean="0"/>
              <a:t>800.541.3938</a:t>
            </a:r>
            <a:r>
              <a:rPr lang="en-US" dirty="0" smtClean="0">
                <a:ea typeface="Wingdings"/>
                <a:sym typeface="Wingdings"/>
              </a:rPr>
              <a:t>   </a:t>
            </a:r>
            <a:r>
              <a:rPr lang="en-US" dirty="0" smtClean="0">
                <a:solidFill>
                  <a:srgbClr val="BF8B06"/>
                </a:solidFill>
                <a:ea typeface="Wingdings"/>
                <a:sym typeface="Wingdings"/>
              </a:rPr>
              <a:t></a:t>
            </a:r>
            <a:r>
              <a:rPr lang="en-US" dirty="0" smtClean="0">
                <a:ea typeface="Wingdings"/>
                <a:sym typeface="Wingdings"/>
              </a:rPr>
              <a:t>   </a:t>
            </a:r>
            <a:r>
              <a:rPr lang="en-US" dirty="0" err="1" smtClean="0"/>
              <a:t>www.penchecks.com</a:t>
            </a:r>
            <a:endParaRPr lang="en-US" dirty="0"/>
          </a:p>
        </p:txBody>
      </p:sp>
    </p:spTree>
    <p:extLst>
      <p:ext uri="{BB962C8B-B14F-4D97-AF65-F5344CB8AC3E}">
        <p14:creationId xmlns:p14="http://schemas.microsoft.com/office/powerpoint/2010/main" val="1072108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250"/>
                                        <p:tgtEl>
                                          <p:spTgt spid="3">
                                            <p:txEl>
                                              <p:pRg st="0" end="0"/>
                                            </p:txEl>
                                          </p:spTgt>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54">
                                            <p:txEl>
                                              <p:pRg st="0" end="0"/>
                                            </p:txEl>
                                          </p:spTgt>
                                        </p:tgtEl>
                                        <p:attrNameLst>
                                          <p:attrName>style.visibility</p:attrName>
                                        </p:attrNameLst>
                                      </p:cBhvr>
                                      <p:to>
                                        <p:strVal val="visible"/>
                                      </p:to>
                                    </p:set>
                                    <p:animEffect transition="in" filter="fade">
                                      <p:cBhvr>
                                        <p:cTn id="10" dur="1250"/>
                                        <p:tgtEl>
                                          <p:spTgt spid="54">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8">
                                            <p:txEl>
                                              <p:pRg st="0" end="0"/>
                                            </p:txEl>
                                          </p:spTgt>
                                        </p:tgtEl>
                                        <p:attrNameLst>
                                          <p:attrName>style.visibility</p:attrName>
                                        </p:attrNameLst>
                                      </p:cBhvr>
                                      <p:to>
                                        <p:strVal val="visible"/>
                                      </p:to>
                                    </p:set>
                                    <p:animEffect transition="in" filter="fade">
                                      <p:cBhvr>
                                        <p:cTn id="13" dur="1250"/>
                                        <p:tgtEl>
                                          <p:spTgt spid="48">
                                            <p:txEl>
                                              <p:pRg st="0" end="0"/>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5">
                                            <p:txEl>
                                              <p:pRg st="0" end="0"/>
                                            </p:txEl>
                                          </p:spTgt>
                                        </p:tgtEl>
                                        <p:attrNameLst>
                                          <p:attrName>style.visibility</p:attrName>
                                        </p:attrNameLst>
                                      </p:cBhvr>
                                      <p:to>
                                        <p:strVal val="visible"/>
                                      </p:to>
                                    </p:set>
                                    <p:animEffect transition="in" filter="fade">
                                      <p:cBhvr>
                                        <p:cTn id="16" dur="1250"/>
                                        <p:tgtEl>
                                          <p:spTgt spid="55">
                                            <p:txEl>
                                              <p:pRg st="0" end="0"/>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2">
                                            <p:txEl>
                                              <p:pRg st="0" end="0"/>
                                            </p:txEl>
                                          </p:spTgt>
                                        </p:tgtEl>
                                        <p:attrNameLst>
                                          <p:attrName>style.visibility</p:attrName>
                                        </p:attrNameLst>
                                      </p:cBhvr>
                                      <p:to>
                                        <p:strVal val="visible"/>
                                      </p:to>
                                    </p:set>
                                    <p:animEffect transition="in" filter="fade">
                                      <p:cBhvr>
                                        <p:cTn id="19" dur="1250"/>
                                        <p:tgtEl>
                                          <p:spTgt spid="52">
                                            <p:txEl>
                                              <p:pRg st="0" end="0"/>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6">
                                            <p:txEl>
                                              <p:pRg st="0" end="0"/>
                                            </p:txEl>
                                          </p:spTgt>
                                        </p:tgtEl>
                                        <p:attrNameLst>
                                          <p:attrName>style.visibility</p:attrName>
                                        </p:attrNameLst>
                                      </p:cBhvr>
                                      <p:to>
                                        <p:strVal val="visible"/>
                                      </p:to>
                                    </p:set>
                                    <p:animEffect transition="in" filter="fade">
                                      <p:cBhvr>
                                        <p:cTn id="22" dur="1250"/>
                                        <p:tgtEl>
                                          <p:spTgt spid="56">
                                            <p:txEl>
                                              <p:pRg st="0" end="0"/>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3">
                                            <p:txEl>
                                              <p:pRg st="0" end="0"/>
                                            </p:txEl>
                                          </p:spTgt>
                                        </p:tgtEl>
                                        <p:attrNameLst>
                                          <p:attrName>style.visibility</p:attrName>
                                        </p:attrNameLst>
                                      </p:cBhvr>
                                      <p:to>
                                        <p:strVal val="visible"/>
                                      </p:to>
                                    </p:set>
                                    <p:animEffect transition="in" filter="fade">
                                      <p:cBhvr>
                                        <p:cTn id="25" dur="1250"/>
                                        <p:tgtEl>
                                          <p:spTgt spid="53">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7">
                                            <p:txEl>
                                              <p:pRg st="0" end="0"/>
                                            </p:txEl>
                                          </p:spTgt>
                                        </p:tgtEl>
                                        <p:attrNameLst>
                                          <p:attrName>style.visibility</p:attrName>
                                        </p:attrNameLst>
                                      </p:cBhvr>
                                      <p:to>
                                        <p:strVal val="visible"/>
                                      </p:to>
                                    </p:set>
                                    <p:animEffect transition="in" filter="fade">
                                      <p:cBhvr>
                                        <p:cTn id="28" dur="1250"/>
                                        <p:tgtEl>
                                          <p:spTgt spid="5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10" presetClass="entr" presetSubtype="0" fill="hold" nodeType="withEffect">
                  <p:stCondLst>
                    <p:cond delay="250"/>
                  </p:stCondLst>
                  <p:childTnLst>
                    <p:set>
                      <p:cBhvr>
                        <p:cTn dur="1" fill="hold">
                          <p:stCondLst>
                            <p:cond delay="0"/>
                          </p:stCondLst>
                        </p:cTn>
                        <p:tgtEl>
                          <p:spTgt spid="3"/>
                        </p:tgtEl>
                        <p:attrNameLst>
                          <p:attrName>style.visibility</p:attrName>
                        </p:attrNameLst>
                      </p:cBhvr>
                      <p:to>
                        <p:strVal val="visible"/>
                      </p:to>
                    </p:set>
                    <p:animEffect transition="in" filter="fade">
                      <p:cBhvr>
                        <p:cTn dur="1250"/>
                        <p:tgtEl>
                          <p:spTgt spid="3"/>
                        </p:tgtEl>
                      </p:cBhvr>
                    </p:animEffect>
                  </p:childTnLst>
                </p:cTn>
              </p:par>
            </p:tnLst>
          </p:tmpl>
        </p:tmplLst>
      </p:bldP>
      <p:bldP spid="48" grpId="0" build="p">
        <p:tmplLst>
          <p:tmpl lvl="1">
            <p:tnLst>
              <p:par>
                <p:cTn presetID="10" presetClass="entr" presetSubtype="0" fill="hold" nodeType="withEffect">
                  <p:stCondLst>
                    <p:cond delay="0"/>
                  </p:stCondLst>
                  <p:childTnLst>
                    <p:set>
                      <p:cBhvr>
                        <p:cTn dur="1" fill="hold">
                          <p:stCondLst>
                            <p:cond delay="0"/>
                          </p:stCondLst>
                        </p:cTn>
                        <p:tgtEl>
                          <p:spTgt spid="48"/>
                        </p:tgtEl>
                        <p:attrNameLst>
                          <p:attrName>style.visibility</p:attrName>
                        </p:attrNameLst>
                      </p:cBhvr>
                      <p:to>
                        <p:strVal val="visible"/>
                      </p:to>
                    </p:set>
                    <p:animEffect transition="in" filter="fade">
                      <p:cBhvr>
                        <p:cTn dur="1250"/>
                        <p:tgtEl>
                          <p:spTgt spid="48"/>
                        </p:tgtEl>
                      </p:cBhvr>
                    </p:animEffect>
                  </p:childTnLst>
                </p:cTn>
              </p:par>
            </p:tnLst>
          </p:tmpl>
        </p:tmplLst>
      </p:bldP>
      <p:bldP spid="52" grpId="0" build="p">
        <p:tmplLst>
          <p:tmpl lvl="1">
            <p:tnLst>
              <p:par>
                <p:cTn presetID="10" presetClass="entr" presetSubtype="0" fill="hold" nodeType="withEffect">
                  <p:stCondLst>
                    <p:cond delay="0"/>
                  </p:stCondLst>
                  <p:childTnLst>
                    <p:set>
                      <p:cBhvr>
                        <p:cTn dur="1" fill="hold">
                          <p:stCondLst>
                            <p:cond delay="0"/>
                          </p:stCondLst>
                        </p:cTn>
                        <p:tgtEl>
                          <p:spTgt spid="52"/>
                        </p:tgtEl>
                        <p:attrNameLst>
                          <p:attrName>style.visibility</p:attrName>
                        </p:attrNameLst>
                      </p:cBhvr>
                      <p:to>
                        <p:strVal val="visible"/>
                      </p:to>
                    </p:set>
                    <p:animEffect transition="in" filter="fade">
                      <p:cBhvr>
                        <p:cTn dur="1250"/>
                        <p:tgtEl>
                          <p:spTgt spid="52"/>
                        </p:tgtEl>
                      </p:cBhvr>
                    </p:animEffect>
                  </p:childTnLst>
                </p:cTn>
              </p:par>
            </p:tnLst>
          </p:tmpl>
        </p:tmplLst>
      </p:bldP>
      <p:bldP spid="53" grpId="0" build="p">
        <p:tmplLst>
          <p:tmpl lvl="1">
            <p:tnLst>
              <p:par>
                <p:cTn presetID="10" presetClass="entr" presetSubtype="0" fill="hold" nodeType="withEffect">
                  <p:stCondLst>
                    <p:cond delay="0"/>
                  </p:stCondLst>
                  <p:childTnLst>
                    <p:set>
                      <p:cBhvr>
                        <p:cTn dur="1" fill="hold">
                          <p:stCondLst>
                            <p:cond delay="0"/>
                          </p:stCondLst>
                        </p:cTn>
                        <p:tgtEl>
                          <p:spTgt spid="53"/>
                        </p:tgtEl>
                        <p:attrNameLst>
                          <p:attrName>style.visibility</p:attrName>
                        </p:attrNameLst>
                      </p:cBhvr>
                      <p:to>
                        <p:strVal val="visible"/>
                      </p:to>
                    </p:set>
                    <p:animEffect transition="in" filter="fade">
                      <p:cBhvr>
                        <p:cTn dur="1250"/>
                        <p:tgtEl>
                          <p:spTgt spid="53"/>
                        </p:tgtEl>
                      </p:cBhvr>
                    </p:animEffect>
                  </p:childTnLst>
                </p:cTn>
              </p:par>
            </p:tnLst>
          </p:tmpl>
        </p:tmplLst>
      </p:bldP>
      <p:bldP spid="54" grpId="0" build="p">
        <p:tmplLst>
          <p:tmpl lvl="1">
            <p:tnLst>
              <p:par>
                <p:cTn presetID="10" presetClass="entr" presetSubtype="0" fill="hold" nodeType="withEffect">
                  <p:stCondLst>
                    <p:cond delay="250"/>
                  </p:stCondLst>
                  <p:childTnLst>
                    <p:set>
                      <p:cBhvr>
                        <p:cTn dur="1" fill="hold">
                          <p:stCondLst>
                            <p:cond delay="0"/>
                          </p:stCondLst>
                        </p:cTn>
                        <p:tgtEl>
                          <p:spTgt spid="54"/>
                        </p:tgtEl>
                        <p:attrNameLst>
                          <p:attrName>style.visibility</p:attrName>
                        </p:attrNameLst>
                      </p:cBhvr>
                      <p:to>
                        <p:strVal val="visible"/>
                      </p:to>
                    </p:set>
                    <p:animEffect transition="in" filter="fade">
                      <p:cBhvr>
                        <p:cTn dur="1250"/>
                        <p:tgtEl>
                          <p:spTgt spid="54"/>
                        </p:tgtEl>
                      </p:cBhvr>
                    </p:animEffect>
                  </p:childTnLst>
                </p:cTn>
              </p:par>
            </p:tnLst>
          </p:tmpl>
        </p:tmplLst>
      </p:bldP>
      <p:bldP spid="55" grpId="0" build="p">
        <p:tmplLst>
          <p:tmpl lvl="1">
            <p:tnLst>
              <p:par>
                <p:cTn presetID="10" presetClass="entr" presetSubtype="0" fill="hold" nodeType="withEffect">
                  <p:stCondLst>
                    <p:cond delay="0"/>
                  </p:stCondLst>
                  <p:childTnLst>
                    <p:set>
                      <p:cBhvr>
                        <p:cTn dur="1" fill="hold">
                          <p:stCondLst>
                            <p:cond delay="0"/>
                          </p:stCondLst>
                        </p:cTn>
                        <p:tgtEl>
                          <p:spTgt spid="55"/>
                        </p:tgtEl>
                        <p:attrNameLst>
                          <p:attrName>style.visibility</p:attrName>
                        </p:attrNameLst>
                      </p:cBhvr>
                      <p:to>
                        <p:strVal val="visible"/>
                      </p:to>
                    </p:set>
                    <p:animEffect transition="in" filter="fade">
                      <p:cBhvr>
                        <p:cTn dur="1250"/>
                        <p:tgtEl>
                          <p:spTgt spid="55"/>
                        </p:tgtEl>
                      </p:cBhvr>
                    </p:animEffect>
                  </p:childTnLst>
                </p:cTn>
              </p:par>
            </p:tnLst>
          </p:tmpl>
        </p:tmplLst>
      </p:bldP>
      <p:bldP spid="56" grpId="0" build="p">
        <p:tmplLst>
          <p:tmpl lvl="1">
            <p:tnLst>
              <p:par>
                <p:cTn presetID="10" presetClass="entr" presetSubtype="0" fill="hold" nodeType="withEffect">
                  <p:stCondLst>
                    <p:cond delay="0"/>
                  </p:stCondLst>
                  <p:childTnLst>
                    <p:set>
                      <p:cBhvr>
                        <p:cTn dur="1" fill="hold">
                          <p:stCondLst>
                            <p:cond delay="0"/>
                          </p:stCondLst>
                        </p:cTn>
                        <p:tgtEl>
                          <p:spTgt spid="56"/>
                        </p:tgtEl>
                        <p:attrNameLst>
                          <p:attrName>style.visibility</p:attrName>
                        </p:attrNameLst>
                      </p:cBhvr>
                      <p:to>
                        <p:strVal val="visible"/>
                      </p:to>
                    </p:set>
                    <p:animEffect transition="in" filter="fade">
                      <p:cBhvr>
                        <p:cTn dur="1250"/>
                        <p:tgtEl>
                          <p:spTgt spid="56"/>
                        </p:tgtEl>
                      </p:cBhvr>
                    </p:animEffect>
                  </p:childTnLst>
                </p:cTn>
              </p:par>
            </p:tnLst>
          </p:tmpl>
        </p:tmplLst>
      </p:bldP>
      <p:bldP spid="57" grpId="0" build="p">
        <p:tmplLst>
          <p:tmpl lvl="1">
            <p:tnLst>
              <p:par>
                <p:cTn presetID="10" presetClass="entr" presetSubtype="0" fill="hold" nodeType="withEffect">
                  <p:stCondLst>
                    <p:cond delay="0"/>
                  </p:stCondLst>
                  <p:childTnLst>
                    <p:set>
                      <p:cBhvr>
                        <p:cTn dur="1" fill="hold">
                          <p:stCondLst>
                            <p:cond delay="0"/>
                          </p:stCondLst>
                        </p:cTn>
                        <p:tgtEl>
                          <p:spTgt spid="57"/>
                        </p:tgtEl>
                        <p:attrNameLst>
                          <p:attrName>style.visibility</p:attrName>
                        </p:attrNameLst>
                      </p:cBhvr>
                      <p:to>
                        <p:strVal val="visible"/>
                      </p:to>
                    </p:set>
                    <p:animEffect transition="in" filter="fade">
                      <p:cBhvr>
                        <p:cTn dur="1250"/>
                        <p:tgtEl>
                          <p:spTgt spid="57"/>
                        </p:tgtEl>
                      </p:cBhvr>
                    </p:animEffect>
                  </p:childTnLst>
                </p:cTn>
              </p:par>
            </p:tnLst>
          </p:tmpl>
        </p:tmplLst>
      </p:bldP>
    </p:bldLst>
  </p:timing>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 Images + Description Slide">
    <p:spTree>
      <p:nvGrpSpPr>
        <p:cNvPr id="1" name=""/>
        <p:cNvGrpSpPr/>
        <p:nvPr/>
      </p:nvGrpSpPr>
      <p:grpSpPr>
        <a:xfrm>
          <a:off x="0" y="0"/>
          <a:ext cx="0" cy="0"/>
          <a:chOff x="0" y="0"/>
          <a:chExt cx="0" cy="0"/>
        </a:xfrm>
      </p:grpSpPr>
      <p:sp>
        <p:nvSpPr>
          <p:cNvPr id="4" name="Title Placeholder 1"/>
          <p:cNvSpPr>
            <a:spLocks noGrp="1"/>
          </p:cNvSpPr>
          <p:nvPr>
            <p:ph type="title" hasCustomPrompt="1"/>
          </p:nvPr>
        </p:nvSpPr>
        <p:spPr>
          <a:xfrm>
            <a:off x="808939" y="408890"/>
            <a:ext cx="7482231" cy="304800"/>
          </a:xfrm>
          <a:prstGeom prst="rect">
            <a:avLst/>
          </a:prstGeom>
        </p:spPr>
        <p:txBody>
          <a:bodyPr vert="horz" lIns="0" tIns="0" rIns="0" bIns="0" rtlCol="0" anchor="t" anchorCtr="0">
            <a:noAutofit/>
          </a:bodyPr>
          <a:lstStyle>
            <a:lvl1pPr algn="l" defTabSz="914400" rtl="0" eaLnBrk="1" latinLnBrk="0" hangingPunct="1">
              <a:lnSpc>
                <a:spcPts val="2900"/>
              </a:lnSpc>
              <a:spcBef>
                <a:spcPct val="0"/>
              </a:spcBef>
              <a:buNone/>
              <a:defRPr lang="en-JM" sz="2800" kern="1200" dirty="0">
                <a:solidFill>
                  <a:srgbClr val="4F0000"/>
                </a:solidFill>
                <a:effectLst>
                  <a:outerShdw blurRad="12700" algn="ctr" rotWithShape="0">
                    <a:prstClr val="black">
                      <a:alpha val="10000"/>
                    </a:prstClr>
                  </a:outerShdw>
                </a:effectLst>
                <a:latin typeface="Source Sans Pro Semibold" pitchFamily="34" charset="-70"/>
                <a:ea typeface="+mj-ea"/>
                <a:cs typeface="+mj-cs"/>
              </a:defRPr>
            </a:lvl1pPr>
          </a:lstStyle>
          <a:p>
            <a:r>
              <a:rPr lang="en-US" dirty="0" smtClean="0"/>
              <a:t>Click </a:t>
            </a:r>
            <a:r>
              <a:rPr lang="en-US" smtClean="0"/>
              <a:t>to </a:t>
            </a:r>
            <a:r>
              <a:rPr lang="lv-LV" smtClean="0"/>
              <a:t>add</a:t>
            </a:r>
            <a:r>
              <a:rPr lang="en-US" smtClean="0"/>
              <a:t> </a:t>
            </a:r>
            <a:r>
              <a:rPr lang="lv-LV" smtClean="0"/>
              <a:t>date</a:t>
            </a:r>
            <a:endParaRPr lang="en-JM" dirty="0"/>
          </a:p>
        </p:txBody>
      </p:sp>
      <p:sp>
        <p:nvSpPr>
          <p:cNvPr id="9" name="Slide Number Placeholder 5"/>
          <p:cNvSpPr>
            <a:spLocks noGrp="1"/>
          </p:cNvSpPr>
          <p:nvPr>
            <p:ph type="sldNum" sz="quarter" idx="4"/>
          </p:nvPr>
        </p:nvSpPr>
        <p:spPr>
          <a:xfrm>
            <a:off x="8305800" y="401575"/>
            <a:ext cx="304800" cy="304800"/>
          </a:xfrm>
          <a:prstGeom prst="rect">
            <a:avLst/>
          </a:prstGeom>
        </p:spPr>
        <p:txBody>
          <a:bodyPr vert="horz" lIns="0" tIns="0" rIns="0" bIns="0" rtlCol="0" anchor="t" anchorCtr="0"/>
          <a:lstStyle>
            <a:lvl1pPr algn="l">
              <a:defRPr sz="1400">
                <a:solidFill>
                  <a:schemeClr val="bg1">
                    <a:lumMod val="75000"/>
                  </a:schemeClr>
                </a:solidFill>
                <a:latin typeface="Source Sans Pro Semibold" pitchFamily="34" charset="-70"/>
              </a:defRPr>
            </a:lvl1pPr>
          </a:lstStyle>
          <a:p>
            <a:fld id="{8DF5134D-7C6B-4A7B-B28B-A8C75F870448}" type="slidenum">
              <a:rPr lang="en-JM" smtClean="0"/>
              <a:pPr/>
              <a:t>‹#›</a:t>
            </a:fld>
            <a:endParaRPr lang="en-JM"/>
          </a:p>
        </p:txBody>
      </p:sp>
      <p:sp>
        <p:nvSpPr>
          <p:cNvPr id="33" name="Picture Placeholder 20"/>
          <p:cNvSpPr>
            <a:spLocks noGrp="1"/>
          </p:cNvSpPr>
          <p:nvPr>
            <p:ph type="pic" sz="quarter" idx="19" hasCustomPrompt="1"/>
          </p:nvPr>
        </p:nvSpPr>
        <p:spPr>
          <a:xfrm>
            <a:off x="1795523" y="1674162"/>
            <a:ext cx="911104" cy="914324"/>
          </a:xfrm>
          <a:prstGeom prst="rect">
            <a:avLst/>
          </a:prstGeom>
          <a:effectLst/>
        </p:spPr>
        <p:txBody>
          <a:bodyPr lIns="108000" tIns="36000" rIns="0" bIns="0" anchor="t" anchorCtr="0"/>
          <a:lstStyle>
            <a:lvl1pPr marL="0" indent="0">
              <a:buNone/>
              <a:defRPr sz="10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34" name="Picture Placeholder 20"/>
          <p:cNvSpPr>
            <a:spLocks noGrp="1"/>
          </p:cNvSpPr>
          <p:nvPr>
            <p:ph type="pic" sz="quarter" idx="20" hasCustomPrompt="1"/>
          </p:nvPr>
        </p:nvSpPr>
        <p:spPr>
          <a:xfrm>
            <a:off x="4068644" y="1674162"/>
            <a:ext cx="911104" cy="914324"/>
          </a:xfrm>
          <a:prstGeom prst="rect">
            <a:avLst/>
          </a:prstGeom>
          <a:effectLst/>
        </p:spPr>
        <p:txBody>
          <a:bodyPr lIns="108000" tIns="36000" rIns="0" bIns="0" anchor="t" anchorCtr="0"/>
          <a:lstStyle>
            <a:lvl1pPr marL="0" indent="0">
              <a:buNone/>
              <a:defRPr sz="10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35" name="Picture Placeholder 20"/>
          <p:cNvSpPr>
            <a:spLocks noGrp="1"/>
          </p:cNvSpPr>
          <p:nvPr>
            <p:ph type="pic" sz="quarter" idx="21" hasCustomPrompt="1"/>
          </p:nvPr>
        </p:nvSpPr>
        <p:spPr>
          <a:xfrm>
            <a:off x="6431918" y="1674162"/>
            <a:ext cx="911104" cy="914324"/>
          </a:xfrm>
          <a:prstGeom prst="rect">
            <a:avLst/>
          </a:prstGeom>
          <a:effectLst/>
        </p:spPr>
        <p:txBody>
          <a:bodyPr lIns="108000" tIns="36000" rIns="0" bIns="0" anchor="t" anchorCtr="0"/>
          <a:lstStyle>
            <a:lvl1pPr marL="0" indent="0">
              <a:buNone/>
              <a:defRPr sz="10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36" name="Text Placeholder 2"/>
          <p:cNvSpPr>
            <a:spLocks noGrp="1"/>
          </p:cNvSpPr>
          <p:nvPr>
            <p:ph type="body" sz="quarter" idx="22" hasCustomPrompt="1"/>
          </p:nvPr>
        </p:nvSpPr>
        <p:spPr>
          <a:xfrm>
            <a:off x="1381426" y="2735774"/>
            <a:ext cx="1735341" cy="228600"/>
          </a:xfrm>
          <a:prstGeom prst="rect">
            <a:avLst/>
          </a:prstGeom>
        </p:spPr>
        <p:txBody>
          <a:bodyPr lIns="0" tIns="0" rIns="0" bIns="0"/>
          <a:lstStyle>
            <a:lvl1pPr marL="0" indent="0" algn="ctr">
              <a:lnSpc>
                <a:spcPct val="100000"/>
              </a:lnSpc>
              <a:spcBef>
                <a:spcPts val="0"/>
              </a:spcBef>
              <a:buNone/>
              <a:defRPr sz="1600">
                <a:solidFill>
                  <a:srgbClr val="842400"/>
                </a:solidFill>
                <a:latin typeface="Mentone Lig" pitchFamily="34" charset="-70"/>
              </a:defRPr>
            </a:lvl1pPr>
          </a:lstStyle>
          <a:p>
            <a:pPr lvl="0"/>
            <a:r>
              <a:rPr lang="lv-LV" smtClean="0"/>
              <a:t>ADD TEXT</a:t>
            </a:r>
            <a:endParaRPr lang="en-US"/>
          </a:p>
        </p:txBody>
      </p:sp>
      <p:sp>
        <p:nvSpPr>
          <p:cNvPr id="37" name="Text Placeholder 2"/>
          <p:cNvSpPr>
            <a:spLocks noGrp="1"/>
          </p:cNvSpPr>
          <p:nvPr>
            <p:ph type="body" sz="quarter" idx="23" hasCustomPrompt="1"/>
          </p:nvPr>
        </p:nvSpPr>
        <p:spPr>
          <a:xfrm>
            <a:off x="3680305" y="2735774"/>
            <a:ext cx="1735341" cy="228600"/>
          </a:xfrm>
          <a:prstGeom prst="rect">
            <a:avLst/>
          </a:prstGeom>
        </p:spPr>
        <p:txBody>
          <a:bodyPr lIns="0" tIns="0" rIns="0" bIns="0"/>
          <a:lstStyle>
            <a:lvl1pPr marL="0" indent="0" algn="ctr">
              <a:lnSpc>
                <a:spcPct val="100000"/>
              </a:lnSpc>
              <a:spcBef>
                <a:spcPts val="0"/>
              </a:spcBef>
              <a:buNone/>
              <a:defRPr sz="1600">
                <a:solidFill>
                  <a:srgbClr val="842400"/>
                </a:solidFill>
                <a:latin typeface="Mentone Lig" pitchFamily="34" charset="-70"/>
              </a:defRPr>
            </a:lvl1pPr>
          </a:lstStyle>
          <a:p>
            <a:pPr lvl="0"/>
            <a:r>
              <a:rPr lang="lv-LV" smtClean="0"/>
              <a:t>ADD TEXT</a:t>
            </a:r>
            <a:endParaRPr lang="en-US"/>
          </a:p>
        </p:txBody>
      </p:sp>
      <p:sp>
        <p:nvSpPr>
          <p:cNvPr id="38" name="Text Placeholder 2"/>
          <p:cNvSpPr>
            <a:spLocks noGrp="1"/>
          </p:cNvSpPr>
          <p:nvPr>
            <p:ph type="body" sz="quarter" idx="24" hasCustomPrompt="1"/>
          </p:nvPr>
        </p:nvSpPr>
        <p:spPr>
          <a:xfrm>
            <a:off x="6017821" y="2735774"/>
            <a:ext cx="1735341" cy="228600"/>
          </a:xfrm>
          <a:prstGeom prst="rect">
            <a:avLst/>
          </a:prstGeom>
        </p:spPr>
        <p:txBody>
          <a:bodyPr lIns="0" tIns="0" rIns="0" bIns="0"/>
          <a:lstStyle>
            <a:lvl1pPr marL="0" indent="0" algn="ctr">
              <a:lnSpc>
                <a:spcPct val="100000"/>
              </a:lnSpc>
              <a:spcBef>
                <a:spcPts val="0"/>
              </a:spcBef>
              <a:buNone/>
              <a:defRPr sz="1600">
                <a:solidFill>
                  <a:srgbClr val="842400"/>
                </a:solidFill>
                <a:latin typeface="Mentone Lig" pitchFamily="34" charset="-70"/>
              </a:defRPr>
            </a:lvl1pPr>
          </a:lstStyle>
          <a:p>
            <a:pPr lvl="0"/>
            <a:r>
              <a:rPr lang="lv-LV" smtClean="0"/>
              <a:t>ADD TEXT</a:t>
            </a:r>
            <a:endParaRPr lang="en-US"/>
          </a:p>
        </p:txBody>
      </p:sp>
      <p:sp>
        <p:nvSpPr>
          <p:cNvPr id="39" name="Text Placeholder 11"/>
          <p:cNvSpPr>
            <a:spLocks noGrp="1"/>
          </p:cNvSpPr>
          <p:nvPr>
            <p:ph type="body" sz="quarter" idx="41" hasCustomPrompt="1"/>
          </p:nvPr>
        </p:nvSpPr>
        <p:spPr>
          <a:xfrm>
            <a:off x="1378424" y="3062698"/>
            <a:ext cx="1735341" cy="652051"/>
          </a:xfrm>
          <a:prstGeom prst="rect">
            <a:avLst/>
          </a:prstGeom>
        </p:spPr>
        <p:txBody>
          <a:bodyPr lIns="0" tIns="0" rIns="0" bIns="0"/>
          <a:lstStyle>
            <a:lvl1pPr marL="0" indent="0">
              <a:lnSpc>
                <a:spcPts val="1440"/>
              </a:lnSpc>
              <a:spcBef>
                <a:spcPts val="0"/>
              </a:spcBef>
              <a:buNone/>
              <a:defRPr sz="1100" baseline="0">
                <a:solidFill>
                  <a:schemeClr val="tx1"/>
                </a:solidFill>
                <a:latin typeface="Source Sans Pro" pitchFamily="34" charset="-70"/>
              </a:defRPr>
            </a:lvl1pPr>
          </a:lstStyle>
          <a:p>
            <a:pPr lvl="0"/>
            <a:r>
              <a:rPr lang="en-US" smtClean="0"/>
              <a:t>Click to</a:t>
            </a:r>
            <a:r>
              <a:rPr lang="lv-LV" smtClean="0"/>
              <a:t> add text here</a:t>
            </a:r>
            <a:endParaRPr lang="en-US"/>
          </a:p>
        </p:txBody>
      </p:sp>
      <p:sp>
        <p:nvSpPr>
          <p:cNvPr id="40" name="Text Placeholder 11"/>
          <p:cNvSpPr>
            <a:spLocks noGrp="1"/>
          </p:cNvSpPr>
          <p:nvPr>
            <p:ph type="body" sz="quarter" idx="42" hasCustomPrompt="1"/>
          </p:nvPr>
        </p:nvSpPr>
        <p:spPr>
          <a:xfrm>
            <a:off x="3678071" y="3062698"/>
            <a:ext cx="1735341" cy="652051"/>
          </a:xfrm>
          <a:prstGeom prst="rect">
            <a:avLst/>
          </a:prstGeom>
        </p:spPr>
        <p:txBody>
          <a:bodyPr lIns="0" tIns="0" rIns="0" bIns="0"/>
          <a:lstStyle>
            <a:lvl1pPr marL="0" indent="0">
              <a:lnSpc>
                <a:spcPts val="1440"/>
              </a:lnSpc>
              <a:spcBef>
                <a:spcPts val="0"/>
              </a:spcBef>
              <a:buNone/>
              <a:defRPr sz="1100" baseline="0">
                <a:solidFill>
                  <a:schemeClr val="tx1"/>
                </a:solidFill>
                <a:latin typeface="Source Sans Pro" pitchFamily="34" charset="-70"/>
              </a:defRPr>
            </a:lvl1pPr>
          </a:lstStyle>
          <a:p>
            <a:pPr lvl="0"/>
            <a:r>
              <a:rPr lang="en-US" smtClean="0"/>
              <a:t>Click to</a:t>
            </a:r>
            <a:r>
              <a:rPr lang="lv-LV" smtClean="0"/>
              <a:t> add text here</a:t>
            </a:r>
            <a:endParaRPr lang="en-US"/>
          </a:p>
        </p:txBody>
      </p:sp>
      <p:sp>
        <p:nvSpPr>
          <p:cNvPr id="41" name="Text Placeholder 11"/>
          <p:cNvSpPr>
            <a:spLocks noGrp="1"/>
          </p:cNvSpPr>
          <p:nvPr>
            <p:ph type="body" sz="quarter" idx="43" hasCustomPrompt="1"/>
          </p:nvPr>
        </p:nvSpPr>
        <p:spPr>
          <a:xfrm>
            <a:off x="6018662" y="3062698"/>
            <a:ext cx="1735341" cy="652051"/>
          </a:xfrm>
          <a:prstGeom prst="rect">
            <a:avLst/>
          </a:prstGeom>
        </p:spPr>
        <p:txBody>
          <a:bodyPr lIns="0" tIns="0" rIns="0" bIns="0"/>
          <a:lstStyle>
            <a:lvl1pPr marL="0" indent="0">
              <a:lnSpc>
                <a:spcPts val="1440"/>
              </a:lnSpc>
              <a:spcBef>
                <a:spcPts val="0"/>
              </a:spcBef>
              <a:buNone/>
              <a:defRPr sz="1100" baseline="0">
                <a:solidFill>
                  <a:schemeClr val="tx1"/>
                </a:solidFill>
                <a:latin typeface="Source Sans Pro" pitchFamily="34" charset="-70"/>
              </a:defRPr>
            </a:lvl1pPr>
          </a:lstStyle>
          <a:p>
            <a:pPr lvl="0"/>
            <a:r>
              <a:rPr lang="en-US" smtClean="0"/>
              <a:t>Click to</a:t>
            </a:r>
            <a:r>
              <a:rPr lang="lv-LV" smtClean="0"/>
              <a:t> add text here</a:t>
            </a:r>
            <a:endParaRPr lang="en-US"/>
          </a:p>
        </p:txBody>
      </p:sp>
      <p:sp>
        <p:nvSpPr>
          <p:cNvPr id="15" name="Text Placeholder 38"/>
          <p:cNvSpPr>
            <a:spLocks noGrp="1"/>
          </p:cNvSpPr>
          <p:nvPr>
            <p:ph type="body" sz="quarter" idx="12" hasCustomPrompt="1"/>
          </p:nvPr>
        </p:nvSpPr>
        <p:spPr>
          <a:xfrm>
            <a:off x="822836" y="709726"/>
            <a:ext cx="7462723" cy="235044"/>
          </a:xfrm>
          <a:prstGeom prst="rect">
            <a:avLst/>
          </a:prstGeom>
        </p:spPr>
        <p:txBody>
          <a:bodyPr lIns="0" tIns="0" rIns="0" bIns="0"/>
          <a:lstStyle>
            <a:lvl1pPr marL="0" indent="0" algn="l">
              <a:lnSpc>
                <a:spcPts val="1800"/>
              </a:lnSpc>
              <a:spcBef>
                <a:spcPts val="0"/>
              </a:spcBef>
              <a:buNone/>
              <a:defRPr sz="1600">
                <a:solidFill>
                  <a:schemeClr val="tx1"/>
                </a:solidFill>
                <a:latin typeface="Source Sans Pro Light" pitchFamily="34" charset="-70"/>
              </a:defRPr>
            </a:lvl1pPr>
          </a:lstStyle>
          <a:p>
            <a:pPr lvl="0"/>
            <a:r>
              <a:rPr lang="en-US" smtClean="0"/>
              <a:t>Click to </a:t>
            </a:r>
            <a:r>
              <a:rPr lang="lv-LV" smtClean="0"/>
              <a:t>add</a:t>
            </a:r>
            <a:r>
              <a:rPr lang="en-US" smtClean="0"/>
              <a:t> </a:t>
            </a:r>
            <a:r>
              <a:rPr lang="lv-LV" smtClean="0"/>
              <a:t>subtitle</a:t>
            </a:r>
            <a:endParaRPr lang="en-US"/>
          </a:p>
        </p:txBody>
      </p:sp>
      <p:sp>
        <p:nvSpPr>
          <p:cNvPr id="16" name="Footer Placeholder 4"/>
          <p:cNvSpPr>
            <a:spLocks noGrp="1"/>
          </p:cNvSpPr>
          <p:nvPr>
            <p:ph type="ftr" sz="quarter" idx="3"/>
          </p:nvPr>
        </p:nvSpPr>
        <p:spPr>
          <a:xfrm>
            <a:off x="0" y="4796180"/>
            <a:ext cx="9144000" cy="292894"/>
          </a:xfrm>
          <a:prstGeom prst="rect">
            <a:avLst/>
          </a:prstGeom>
        </p:spPr>
        <p:txBody>
          <a:bodyPr vert="horz" lIns="0" tIns="0" rIns="0" bIns="0" rtlCol="0" anchor="ctr"/>
          <a:lstStyle>
            <a:lvl1pPr marL="0" algn="ctr" defTabSz="914400" rtl="0" eaLnBrk="1" latinLnBrk="0" hangingPunct="1">
              <a:defRPr lang="lv-LV" sz="1200" b="0" kern="1200" smtClean="0">
                <a:solidFill>
                  <a:srgbClr val="4F0000"/>
                </a:solidFill>
                <a:effectLst>
                  <a:outerShdw blurRad="12700" algn="ctr" rotWithShape="0">
                    <a:prstClr val="black">
                      <a:alpha val="10000"/>
                    </a:prstClr>
                  </a:outerShdw>
                </a:effectLst>
                <a:latin typeface="Source Sans Pro Light"/>
                <a:ea typeface="+mn-ea"/>
                <a:cs typeface="Source Sans Pro Light"/>
              </a:defRPr>
            </a:lvl1pPr>
          </a:lstStyle>
          <a:p>
            <a:r>
              <a:rPr lang="en-US" dirty="0" smtClean="0"/>
              <a:t>800.541.3938</a:t>
            </a:r>
            <a:r>
              <a:rPr lang="en-US" dirty="0" smtClean="0">
                <a:ea typeface="Wingdings"/>
                <a:sym typeface="Wingdings"/>
              </a:rPr>
              <a:t>   </a:t>
            </a:r>
            <a:r>
              <a:rPr lang="en-US" dirty="0" smtClean="0">
                <a:solidFill>
                  <a:srgbClr val="BF8B06"/>
                </a:solidFill>
                <a:ea typeface="Wingdings"/>
                <a:sym typeface="Wingdings"/>
              </a:rPr>
              <a:t></a:t>
            </a:r>
            <a:r>
              <a:rPr lang="en-US" dirty="0" smtClean="0">
                <a:ea typeface="Wingdings"/>
                <a:sym typeface="Wingdings"/>
              </a:rPr>
              <a:t>   </a:t>
            </a:r>
            <a:r>
              <a:rPr lang="en-US" dirty="0" err="1" smtClean="0"/>
              <a:t>www.penchecks.com</a:t>
            </a:r>
            <a:endParaRPr lang="en-US" dirty="0"/>
          </a:p>
        </p:txBody>
      </p:sp>
    </p:spTree>
    <p:extLst>
      <p:ext uri="{BB962C8B-B14F-4D97-AF65-F5344CB8AC3E}">
        <p14:creationId xmlns:p14="http://schemas.microsoft.com/office/powerpoint/2010/main" val="3461918856"/>
      </p:ext>
    </p:extLst>
  </p:cSld>
  <p:clrMapOvr>
    <a:masterClrMapping/>
  </p:clrMapOvr>
  <p:timing>
    <p:tnLst>
      <p:par>
        <p:cTn id="1" dur="indefinite" restart="never" nodeType="tmRoot"/>
      </p:par>
    </p:tnLst>
  </p:timing>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sp>
        <p:nvSpPr>
          <p:cNvPr id="4" name="Title Placeholder 1"/>
          <p:cNvSpPr>
            <a:spLocks noGrp="1"/>
          </p:cNvSpPr>
          <p:nvPr>
            <p:ph type="title" hasCustomPrompt="1"/>
          </p:nvPr>
        </p:nvSpPr>
        <p:spPr>
          <a:xfrm>
            <a:off x="808939" y="408890"/>
            <a:ext cx="7482231" cy="304800"/>
          </a:xfrm>
          <a:prstGeom prst="rect">
            <a:avLst/>
          </a:prstGeom>
        </p:spPr>
        <p:txBody>
          <a:bodyPr vert="horz" lIns="0" tIns="0" rIns="0" bIns="0" rtlCol="0" anchor="t" anchorCtr="0">
            <a:noAutofit/>
          </a:bodyPr>
          <a:lstStyle>
            <a:lvl1pPr algn="l" defTabSz="914400" rtl="0" eaLnBrk="1" latinLnBrk="0" hangingPunct="1">
              <a:lnSpc>
                <a:spcPts val="2900"/>
              </a:lnSpc>
              <a:spcBef>
                <a:spcPct val="0"/>
              </a:spcBef>
              <a:buNone/>
              <a:defRPr lang="en-JM" sz="2800" kern="1200" dirty="0">
                <a:solidFill>
                  <a:srgbClr val="4F0000"/>
                </a:solidFill>
                <a:effectLst>
                  <a:outerShdw blurRad="12700" algn="ctr" rotWithShape="0">
                    <a:prstClr val="black">
                      <a:alpha val="10000"/>
                    </a:prstClr>
                  </a:outerShdw>
                </a:effectLst>
                <a:latin typeface="Source Sans Pro Semibold" pitchFamily="34" charset="-70"/>
                <a:ea typeface="+mj-ea"/>
                <a:cs typeface="+mj-cs"/>
              </a:defRPr>
            </a:lvl1pPr>
          </a:lstStyle>
          <a:p>
            <a:r>
              <a:rPr lang="en-US" dirty="0" smtClean="0"/>
              <a:t>Click </a:t>
            </a:r>
            <a:r>
              <a:rPr lang="en-US" smtClean="0"/>
              <a:t>to </a:t>
            </a:r>
            <a:r>
              <a:rPr lang="lv-LV" smtClean="0"/>
              <a:t>add</a:t>
            </a:r>
            <a:r>
              <a:rPr lang="en-US" smtClean="0"/>
              <a:t> </a:t>
            </a:r>
            <a:r>
              <a:rPr lang="lv-LV" smtClean="0"/>
              <a:t>date</a:t>
            </a:r>
            <a:endParaRPr lang="en-JM" dirty="0"/>
          </a:p>
        </p:txBody>
      </p:sp>
      <p:sp>
        <p:nvSpPr>
          <p:cNvPr id="9" name="Slide Number Placeholder 5"/>
          <p:cNvSpPr>
            <a:spLocks noGrp="1"/>
          </p:cNvSpPr>
          <p:nvPr>
            <p:ph type="sldNum" sz="quarter" idx="4"/>
          </p:nvPr>
        </p:nvSpPr>
        <p:spPr>
          <a:xfrm>
            <a:off x="8305800" y="401575"/>
            <a:ext cx="304800" cy="304800"/>
          </a:xfrm>
          <a:prstGeom prst="rect">
            <a:avLst/>
          </a:prstGeom>
        </p:spPr>
        <p:txBody>
          <a:bodyPr vert="horz" lIns="0" tIns="0" rIns="0" bIns="0" rtlCol="0" anchor="t" anchorCtr="0"/>
          <a:lstStyle>
            <a:lvl1pPr algn="l">
              <a:defRPr sz="1400">
                <a:solidFill>
                  <a:schemeClr val="bg1">
                    <a:lumMod val="75000"/>
                  </a:schemeClr>
                </a:solidFill>
                <a:latin typeface="Source Sans Pro Semibold" pitchFamily="34" charset="-70"/>
              </a:defRPr>
            </a:lvl1pPr>
          </a:lstStyle>
          <a:p>
            <a:fld id="{8DF5134D-7C6B-4A7B-B28B-A8C75F870448}" type="slidenum">
              <a:rPr lang="en-JM" smtClean="0"/>
              <a:pPr/>
              <a:t>‹#›</a:t>
            </a:fld>
            <a:endParaRPr lang="en-JM"/>
          </a:p>
        </p:txBody>
      </p:sp>
      <p:sp>
        <p:nvSpPr>
          <p:cNvPr id="7" name="Text Placeholder 38"/>
          <p:cNvSpPr>
            <a:spLocks noGrp="1"/>
          </p:cNvSpPr>
          <p:nvPr>
            <p:ph type="body" sz="quarter" idx="12" hasCustomPrompt="1"/>
          </p:nvPr>
        </p:nvSpPr>
        <p:spPr>
          <a:xfrm>
            <a:off x="822836" y="709726"/>
            <a:ext cx="7462723" cy="235044"/>
          </a:xfrm>
          <a:prstGeom prst="rect">
            <a:avLst/>
          </a:prstGeom>
        </p:spPr>
        <p:txBody>
          <a:bodyPr lIns="0" tIns="0" rIns="0" bIns="0"/>
          <a:lstStyle>
            <a:lvl1pPr marL="0" indent="0" algn="l">
              <a:lnSpc>
                <a:spcPts val="1800"/>
              </a:lnSpc>
              <a:spcBef>
                <a:spcPts val="0"/>
              </a:spcBef>
              <a:buNone/>
              <a:defRPr sz="1600">
                <a:solidFill>
                  <a:srgbClr val="000000"/>
                </a:solidFill>
                <a:latin typeface="Source Sans Pro Light" pitchFamily="34" charset="-70"/>
              </a:defRPr>
            </a:lvl1pPr>
          </a:lstStyle>
          <a:p>
            <a:pPr lvl="0"/>
            <a:r>
              <a:rPr lang="en-US" dirty="0" smtClean="0"/>
              <a:t>Click to </a:t>
            </a:r>
            <a:r>
              <a:rPr lang="lv-LV" dirty="0" smtClean="0"/>
              <a:t>add</a:t>
            </a:r>
            <a:r>
              <a:rPr lang="en-US" dirty="0" smtClean="0"/>
              <a:t> </a:t>
            </a:r>
            <a:r>
              <a:rPr lang="lv-LV" dirty="0" smtClean="0"/>
              <a:t>subtitle</a:t>
            </a:r>
            <a:endParaRPr lang="en-US" dirty="0"/>
          </a:p>
        </p:txBody>
      </p:sp>
      <p:sp>
        <p:nvSpPr>
          <p:cNvPr id="6" name="Text Placeholder 2"/>
          <p:cNvSpPr>
            <a:spLocks noGrp="1"/>
          </p:cNvSpPr>
          <p:nvPr>
            <p:ph idx="1"/>
          </p:nvPr>
        </p:nvSpPr>
        <p:spPr>
          <a:xfrm>
            <a:off x="838200" y="1047751"/>
            <a:ext cx="7772400" cy="3505200"/>
          </a:xfrm>
          <a:prstGeom prst="rect">
            <a:avLst/>
          </a:prstGeom>
        </p:spPr>
        <p:txBody>
          <a:bodyPr vert="horz" lIns="182917" tIns="91458" rIns="182917" bIns="91458" rtlCol="0">
            <a:normAutofit/>
          </a:bodyPr>
          <a:lstStyle>
            <a:lvl1pPr>
              <a:buClr>
                <a:srgbClr val="BF8B06"/>
              </a:buClr>
              <a:defRPr sz="2000">
                <a:solidFill>
                  <a:srgbClr val="000000"/>
                </a:solidFill>
                <a:latin typeface="Source Sans Pro"/>
                <a:cs typeface="Source Sans Pro"/>
              </a:defRPr>
            </a:lvl1pPr>
            <a:lvl2pPr>
              <a:buClr>
                <a:srgbClr val="BF8B06"/>
              </a:buClr>
              <a:defRPr sz="1800">
                <a:solidFill>
                  <a:srgbClr val="000000"/>
                </a:solidFill>
                <a:latin typeface="Source Sans Pro"/>
                <a:cs typeface="Source Sans Pro"/>
              </a:defRPr>
            </a:lvl2pPr>
            <a:lvl3pPr>
              <a:buClr>
                <a:srgbClr val="BF8B06"/>
              </a:buClr>
              <a:defRPr sz="1600">
                <a:solidFill>
                  <a:srgbClr val="000000"/>
                </a:solidFill>
                <a:latin typeface="Source Sans Pro"/>
                <a:cs typeface="Source Sans Pro"/>
              </a:defRPr>
            </a:lvl3pPr>
            <a:lvl4pPr>
              <a:buClr>
                <a:srgbClr val="BF8B06"/>
              </a:buClr>
              <a:defRPr sz="1400">
                <a:solidFill>
                  <a:srgbClr val="000000"/>
                </a:solidFill>
                <a:latin typeface="Source Sans Pro"/>
                <a:cs typeface="Source Sans Pro"/>
              </a:defRPr>
            </a:lvl4pPr>
            <a:lvl5pPr>
              <a:buClr>
                <a:srgbClr val="BF8B06"/>
              </a:buClr>
              <a:defRPr sz="1400">
                <a:solidFill>
                  <a:srgbClr val="000000"/>
                </a:solidFill>
                <a:latin typeface="Source Sans Pro"/>
                <a:cs typeface="Source Sans Pro"/>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SG" dirty="0"/>
          </a:p>
        </p:txBody>
      </p:sp>
      <p:sp>
        <p:nvSpPr>
          <p:cNvPr id="8" name="Footer Placeholder 4"/>
          <p:cNvSpPr>
            <a:spLocks noGrp="1"/>
          </p:cNvSpPr>
          <p:nvPr>
            <p:ph type="ftr" sz="quarter" idx="3"/>
          </p:nvPr>
        </p:nvSpPr>
        <p:spPr>
          <a:xfrm>
            <a:off x="0" y="4796180"/>
            <a:ext cx="9144000" cy="292894"/>
          </a:xfrm>
          <a:prstGeom prst="rect">
            <a:avLst/>
          </a:prstGeom>
        </p:spPr>
        <p:txBody>
          <a:bodyPr vert="horz" lIns="0" tIns="0" rIns="0" bIns="0" rtlCol="0" anchor="ctr"/>
          <a:lstStyle>
            <a:lvl1pPr marL="0" algn="ctr" defTabSz="914400" rtl="0" eaLnBrk="1" latinLnBrk="0" hangingPunct="1">
              <a:defRPr lang="lv-LV" sz="1200" b="0" kern="1200" smtClean="0">
                <a:solidFill>
                  <a:srgbClr val="4F0000"/>
                </a:solidFill>
                <a:effectLst>
                  <a:outerShdw blurRad="12700" algn="ctr" rotWithShape="0">
                    <a:prstClr val="black">
                      <a:alpha val="10000"/>
                    </a:prstClr>
                  </a:outerShdw>
                </a:effectLst>
                <a:latin typeface="Source Sans Pro Light"/>
                <a:ea typeface="+mn-ea"/>
                <a:cs typeface="Source Sans Pro Light"/>
              </a:defRPr>
            </a:lvl1pPr>
          </a:lstStyle>
          <a:p>
            <a:r>
              <a:rPr lang="en-US" dirty="0" smtClean="0"/>
              <a:t>800.541.3938</a:t>
            </a:r>
            <a:r>
              <a:rPr lang="en-US" dirty="0" smtClean="0">
                <a:ea typeface="Wingdings"/>
                <a:sym typeface="Wingdings"/>
              </a:rPr>
              <a:t>   </a:t>
            </a:r>
            <a:r>
              <a:rPr lang="en-US" dirty="0" smtClean="0">
                <a:solidFill>
                  <a:srgbClr val="BF8B06"/>
                </a:solidFill>
                <a:ea typeface="Wingdings"/>
                <a:sym typeface="Wingdings"/>
              </a:rPr>
              <a:t></a:t>
            </a:r>
            <a:r>
              <a:rPr lang="en-US" dirty="0" smtClean="0">
                <a:ea typeface="Wingdings"/>
                <a:sym typeface="Wingdings"/>
              </a:rPr>
              <a:t>   </a:t>
            </a:r>
            <a:r>
              <a:rPr lang="en-US" dirty="0" err="1" smtClean="0"/>
              <a:t>www.penchecks.com</a:t>
            </a:r>
            <a:endParaRPr lang="en-US" dirty="0"/>
          </a:p>
        </p:txBody>
      </p:sp>
    </p:spTree>
    <p:extLst>
      <p:ext uri="{BB962C8B-B14F-4D97-AF65-F5344CB8AC3E}">
        <p14:creationId xmlns:p14="http://schemas.microsoft.com/office/powerpoint/2010/main" val="2965919893"/>
      </p:ext>
    </p:extLst>
  </p:cSld>
  <p:clrMapOvr>
    <a:masterClrMapping/>
  </p:clrMapOvr>
  <p:timing>
    <p:tnLst>
      <p:par>
        <p:cTn id="1" dur="indefinite" restart="never" nodeType="tmRoot"/>
      </p:par>
    </p:tnLst>
  </p:timing>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r>
              <a:rPr lang="en-US" smtClean="0"/>
              <a:t>800.541.3938</a:t>
            </a:r>
            <a:r>
              <a:rPr lang="en-US" smtClean="0">
                <a:ea typeface="Wingdings"/>
                <a:sym typeface="Wingdings"/>
              </a:rPr>
              <a:t>   </a:t>
            </a:r>
            <a:r>
              <a:rPr lang="en-US" smtClean="0">
                <a:solidFill>
                  <a:srgbClr val="BF8B06"/>
                </a:solidFill>
                <a:ea typeface="Wingdings"/>
                <a:sym typeface="Wingdings"/>
              </a:rPr>
              <a:t></a:t>
            </a:r>
            <a:r>
              <a:rPr lang="en-US" smtClean="0">
                <a:ea typeface="Wingdings"/>
                <a:sym typeface="Wingdings"/>
              </a:rPr>
              <a:t>   </a:t>
            </a:r>
            <a:r>
              <a:rPr lang="en-US" smtClean="0"/>
              <a:t>www.penchecks.com</a:t>
            </a:r>
            <a:endParaRPr lang="en-US" dirty="0"/>
          </a:p>
        </p:txBody>
      </p:sp>
    </p:spTree>
    <p:extLst>
      <p:ext uri="{BB962C8B-B14F-4D97-AF65-F5344CB8AC3E}">
        <p14:creationId xmlns:p14="http://schemas.microsoft.com/office/powerpoint/2010/main" val="920855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artners Slide">
    <p:spTree>
      <p:nvGrpSpPr>
        <p:cNvPr id="1" name=""/>
        <p:cNvGrpSpPr/>
        <p:nvPr/>
      </p:nvGrpSpPr>
      <p:grpSpPr>
        <a:xfrm>
          <a:off x="0" y="0"/>
          <a:ext cx="0" cy="0"/>
          <a:chOff x="0" y="0"/>
          <a:chExt cx="0" cy="0"/>
        </a:xfrm>
      </p:grpSpPr>
      <p:sp>
        <p:nvSpPr>
          <p:cNvPr id="4" name="Title Placeholder 1"/>
          <p:cNvSpPr>
            <a:spLocks noGrp="1"/>
          </p:cNvSpPr>
          <p:nvPr>
            <p:ph type="title" hasCustomPrompt="1"/>
          </p:nvPr>
        </p:nvSpPr>
        <p:spPr>
          <a:xfrm>
            <a:off x="808939" y="408890"/>
            <a:ext cx="7482231" cy="304800"/>
          </a:xfrm>
          <a:prstGeom prst="rect">
            <a:avLst/>
          </a:prstGeom>
        </p:spPr>
        <p:txBody>
          <a:bodyPr vert="horz" lIns="0" tIns="0" rIns="0" bIns="0" rtlCol="0" anchor="t" anchorCtr="0">
            <a:noAutofit/>
          </a:bodyPr>
          <a:lstStyle>
            <a:lvl1pPr algn="l" defTabSz="914400" rtl="0" eaLnBrk="1" latinLnBrk="0" hangingPunct="1">
              <a:lnSpc>
                <a:spcPts val="2900"/>
              </a:lnSpc>
              <a:spcBef>
                <a:spcPct val="0"/>
              </a:spcBef>
              <a:buNone/>
              <a:defRPr lang="en-JM" sz="2800" kern="1200" dirty="0">
                <a:solidFill>
                  <a:srgbClr val="4F0000"/>
                </a:solidFill>
                <a:effectLst>
                  <a:outerShdw blurRad="12700" algn="ctr" rotWithShape="0">
                    <a:prstClr val="black">
                      <a:alpha val="10000"/>
                    </a:prstClr>
                  </a:outerShdw>
                </a:effectLst>
                <a:latin typeface="Source Sans Pro Semibold" pitchFamily="34" charset="-70"/>
                <a:ea typeface="+mj-ea"/>
                <a:cs typeface="+mj-cs"/>
              </a:defRPr>
            </a:lvl1pPr>
          </a:lstStyle>
          <a:p>
            <a:r>
              <a:rPr lang="en-US" dirty="0" smtClean="0"/>
              <a:t>Click to </a:t>
            </a:r>
            <a:r>
              <a:rPr lang="lv-LV" dirty="0" smtClean="0"/>
              <a:t>add</a:t>
            </a:r>
            <a:r>
              <a:rPr lang="en-US" dirty="0" smtClean="0"/>
              <a:t> </a:t>
            </a:r>
            <a:r>
              <a:rPr lang="lv-LV" dirty="0" smtClean="0"/>
              <a:t>date</a:t>
            </a:r>
            <a:endParaRPr lang="en-JM" dirty="0"/>
          </a:p>
        </p:txBody>
      </p:sp>
      <p:sp>
        <p:nvSpPr>
          <p:cNvPr id="9" name="Slide Number Placeholder 5"/>
          <p:cNvSpPr>
            <a:spLocks noGrp="1"/>
          </p:cNvSpPr>
          <p:nvPr>
            <p:ph type="sldNum" sz="quarter" idx="4"/>
          </p:nvPr>
        </p:nvSpPr>
        <p:spPr>
          <a:xfrm>
            <a:off x="8305800" y="401575"/>
            <a:ext cx="304800" cy="304800"/>
          </a:xfrm>
          <a:prstGeom prst="rect">
            <a:avLst/>
          </a:prstGeom>
        </p:spPr>
        <p:txBody>
          <a:bodyPr vert="horz" lIns="0" tIns="0" rIns="0" bIns="0" rtlCol="0" anchor="t" anchorCtr="0"/>
          <a:lstStyle>
            <a:lvl1pPr algn="l">
              <a:defRPr sz="1400">
                <a:solidFill>
                  <a:schemeClr val="bg1">
                    <a:lumMod val="75000"/>
                  </a:schemeClr>
                </a:solidFill>
                <a:latin typeface="Source Sans Pro Semibold" pitchFamily="34" charset="-70"/>
              </a:defRPr>
            </a:lvl1pPr>
          </a:lstStyle>
          <a:p>
            <a:fld id="{8DF5134D-7C6B-4A7B-B28B-A8C75F870448}" type="slidenum">
              <a:rPr lang="en-JM" smtClean="0"/>
              <a:pPr/>
              <a:t>‹#›</a:t>
            </a:fld>
            <a:endParaRPr lang="en-JM"/>
          </a:p>
        </p:txBody>
      </p:sp>
      <p:sp>
        <p:nvSpPr>
          <p:cNvPr id="28" name="Text Placeholder 11"/>
          <p:cNvSpPr>
            <a:spLocks noGrp="1"/>
          </p:cNvSpPr>
          <p:nvPr>
            <p:ph type="body" sz="quarter" idx="41" hasCustomPrompt="1"/>
          </p:nvPr>
        </p:nvSpPr>
        <p:spPr>
          <a:xfrm>
            <a:off x="4648200" y="2191196"/>
            <a:ext cx="3263151" cy="1974816"/>
          </a:xfrm>
          <a:prstGeom prst="rect">
            <a:avLst/>
          </a:prstGeom>
        </p:spPr>
        <p:txBody>
          <a:bodyPr lIns="0" tIns="0" rIns="0" bIns="0"/>
          <a:lstStyle>
            <a:lvl1pPr marL="0" indent="0">
              <a:lnSpc>
                <a:spcPts val="1300"/>
              </a:lnSpc>
              <a:spcBef>
                <a:spcPts val="0"/>
              </a:spcBef>
              <a:buNone/>
              <a:defRPr sz="1050" baseline="0">
                <a:solidFill>
                  <a:srgbClr val="000000"/>
                </a:solidFill>
                <a:latin typeface="Source Sans Pro" pitchFamily="34" charset="-70"/>
              </a:defRPr>
            </a:lvl1pPr>
          </a:lstStyle>
          <a:p>
            <a:pPr lvl="0"/>
            <a:r>
              <a:rPr lang="en-US" dirty="0" smtClean="0"/>
              <a:t>Click to</a:t>
            </a:r>
            <a:r>
              <a:rPr lang="lv-LV" dirty="0" smtClean="0"/>
              <a:t> add text here</a:t>
            </a:r>
            <a:endParaRPr lang="en-US" dirty="0"/>
          </a:p>
        </p:txBody>
      </p:sp>
      <p:sp>
        <p:nvSpPr>
          <p:cNvPr id="29" name="Text Placeholder 2"/>
          <p:cNvSpPr>
            <a:spLocks noGrp="1"/>
          </p:cNvSpPr>
          <p:nvPr>
            <p:ph type="body" sz="quarter" idx="42" hasCustomPrompt="1"/>
          </p:nvPr>
        </p:nvSpPr>
        <p:spPr>
          <a:xfrm>
            <a:off x="4648200" y="1959196"/>
            <a:ext cx="3263152" cy="159413"/>
          </a:xfrm>
          <a:prstGeom prst="rect">
            <a:avLst/>
          </a:prstGeom>
        </p:spPr>
        <p:txBody>
          <a:bodyPr lIns="0" tIns="0" rIns="0" bIns="0"/>
          <a:lstStyle>
            <a:lvl1pPr marL="0" indent="0" algn="l">
              <a:lnSpc>
                <a:spcPts val="1500"/>
              </a:lnSpc>
              <a:spcBef>
                <a:spcPts val="0"/>
              </a:spcBef>
              <a:buNone/>
              <a:defRPr sz="1600">
                <a:solidFill>
                  <a:srgbClr val="842400"/>
                </a:solidFill>
                <a:latin typeface="Mentone Lig" pitchFamily="34" charset="-70"/>
              </a:defRPr>
            </a:lvl1pPr>
          </a:lstStyle>
          <a:p>
            <a:pPr lvl="0"/>
            <a:r>
              <a:rPr lang="lv-LV" dirty="0" smtClean="0"/>
              <a:t>ADD TEXT</a:t>
            </a:r>
            <a:endParaRPr lang="en-US" dirty="0"/>
          </a:p>
        </p:txBody>
      </p:sp>
      <p:sp>
        <p:nvSpPr>
          <p:cNvPr id="24" name="Text Placeholder 38"/>
          <p:cNvSpPr>
            <a:spLocks noGrp="1"/>
          </p:cNvSpPr>
          <p:nvPr>
            <p:ph type="body" sz="quarter" idx="12" hasCustomPrompt="1"/>
          </p:nvPr>
        </p:nvSpPr>
        <p:spPr>
          <a:xfrm>
            <a:off x="822836" y="709726"/>
            <a:ext cx="7462723" cy="235044"/>
          </a:xfrm>
          <a:prstGeom prst="rect">
            <a:avLst/>
          </a:prstGeom>
        </p:spPr>
        <p:txBody>
          <a:bodyPr lIns="0" tIns="0" rIns="0" bIns="0"/>
          <a:lstStyle>
            <a:lvl1pPr marL="0" indent="0" algn="l">
              <a:lnSpc>
                <a:spcPts val="1800"/>
              </a:lnSpc>
              <a:spcBef>
                <a:spcPts val="0"/>
              </a:spcBef>
              <a:buNone/>
              <a:defRPr sz="1600">
                <a:solidFill>
                  <a:schemeClr val="tx1"/>
                </a:solidFill>
                <a:latin typeface="Source Sans Pro Light" pitchFamily="34" charset="-70"/>
              </a:defRPr>
            </a:lvl1pPr>
          </a:lstStyle>
          <a:p>
            <a:pPr lvl="0"/>
            <a:r>
              <a:rPr lang="en-US" dirty="0" smtClean="0"/>
              <a:t>Click to </a:t>
            </a:r>
            <a:r>
              <a:rPr lang="lv-LV" dirty="0" smtClean="0"/>
              <a:t>add</a:t>
            </a:r>
            <a:r>
              <a:rPr lang="en-US" dirty="0" smtClean="0"/>
              <a:t> </a:t>
            </a:r>
            <a:r>
              <a:rPr lang="lv-LV" dirty="0" smtClean="0"/>
              <a:t>subtitle</a:t>
            </a:r>
            <a:endParaRPr lang="en-US" dirty="0"/>
          </a:p>
        </p:txBody>
      </p:sp>
      <p:sp>
        <p:nvSpPr>
          <p:cNvPr id="30" name="Picture Placeholder 20"/>
          <p:cNvSpPr>
            <a:spLocks noGrp="1" noChangeAspect="1"/>
          </p:cNvSpPr>
          <p:nvPr>
            <p:ph type="pic" sz="quarter" idx="19" hasCustomPrompt="1"/>
          </p:nvPr>
        </p:nvSpPr>
        <p:spPr>
          <a:xfrm>
            <a:off x="1295400" y="1413313"/>
            <a:ext cx="918255" cy="924518"/>
          </a:xfrm>
          <a:prstGeom prst="rect">
            <a:avLst/>
          </a:prstGeom>
          <a:effectLst/>
        </p:spPr>
        <p:txBody>
          <a:bodyPr lIns="108000" tIns="36000" rIns="0" bIns="0" anchor="t" anchorCtr="0"/>
          <a:lstStyle>
            <a:lvl1pPr marL="0" indent="0">
              <a:buNone/>
              <a:defRPr sz="10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45" name="Picture Placeholder 20"/>
          <p:cNvSpPr>
            <a:spLocks noGrp="1" noChangeAspect="1"/>
          </p:cNvSpPr>
          <p:nvPr>
            <p:ph type="pic" sz="quarter" idx="43" hasCustomPrompt="1"/>
          </p:nvPr>
        </p:nvSpPr>
        <p:spPr>
          <a:xfrm>
            <a:off x="2228589" y="1413313"/>
            <a:ext cx="918255" cy="924518"/>
          </a:xfrm>
          <a:prstGeom prst="rect">
            <a:avLst/>
          </a:prstGeom>
          <a:effectLst/>
        </p:spPr>
        <p:txBody>
          <a:bodyPr lIns="108000" tIns="36000" rIns="0" bIns="0" anchor="t" anchorCtr="0"/>
          <a:lstStyle>
            <a:lvl1pPr marL="0" indent="0">
              <a:buNone/>
              <a:defRPr sz="10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46" name="Picture Placeholder 20"/>
          <p:cNvSpPr>
            <a:spLocks noGrp="1" noChangeAspect="1"/>
          </p:cNvSpPr>
          <p:nvPr>
            <p:ph type="pic" sz="quarter" idx="44" hasCustomPrompt="1"/>
          </p:nvPr>
        </p:nvSpPr>
        <p:spPr>
          <a:xfrm>
            <a:off x="3171173" y="1413313"/>
            <a:ext cx="918255" cy="924518"/>
          </a:xfrm>
          <a:prstGeom prst="rect">
            <a:avLst/>
          </a:prstGeom>
          <a:effectLst/>
        </p:spPr>
        <p:txBody>
          <a:bodyPr lIns="108000" tIns="36000" rIns="0" bIns="0" anchor="t" anchorCtr="0"/>
          <a:lstStyle>
            <a:lvl1pPr marL="0" indent="0">
              <a:buNone/>
              <a:defRPr sz="10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48" name="Picture Placeholder 20"/>
          <p:cNvSpPr>
            <a:spLocks noGrp="1" noChangeAspect="1"/>
          </p:cNvSpPr>
          <p:nvPr>
            <p:ph type="pic" sz="quarter" idx="45" hasCustomPrompt="1"/>
          </p:nvPr>
        </p:nvSpPr>
        <p:spPr>
          <a:xfrm>
            <a:off x="1295400" y="2362160"/>
            <a:ext cx="918255" cy="924518"/>
          </a:xfrm>
          <a:prstGeom prst="rect">
            <a:avLst/>
          </a:prstGeom>
          <a:effectLst/>
        </p:spPr>
        <p:txBody>
          <a:bodyPr lIns="108000" tIns="36000" rIns="0" bIns="0" anchor="t" anchorCtr="0"/>
          <a:lstStyle>
            <a:lvl1pPr marL="0" indent="0">
              <a:buNone/>
              <a:defRPr sz="10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49" name="Picture Placeholder 20"/>
          <p:cNvSpPr>
            <a:spLocks noGrp="1" noChangeAspect="1"/>
          </p:cNvSpPr>
          <p:nvPr>
            <p:ph type="pic" sz="quarter" idx="46" hasCustomPrompt="1"/>
          </p:nvPr>
        </p:nvSpPr>
        <p:spPr>
          <a:xfrm>
            <a:off x="2228589" y="2362160"/>
            <a:ext cx="918255" cy="924518"/>
          </a:xfrm>
          <a:prstGeom prst="rect">
            <a:avLst/>
          </a:prstGeom>
          <a:effectLst/>
        </p:spPr>
        <p:txBody>
          <a:bodyPr lIns="108000" tIns="36000" rIns="0" bIns="0" anchor="t" anchorCtr="0"/>
          <a:lstStyle>
            <a:lvl1pPr marL="0" indent="0">
              <a:buNone/>
              <a:defRPr sz="1000">
                <a:solidFill>
                  <a:schemeClr val="tx1">
                    <a:lumMod val="65000"/>
                    <a:lumOff val="35000"/>
                  </a:schemeClr>
                </a:solidFill>
                <a:latin typeface="Source Sans Pro" pitchFamily="34" charset="-70"/>
              </a:defRPr>
            </a:lvl1pPr>
          </a:lstStyle>
          <a:p>
            <a:r>
              <a:rPr lang="lv-LV" dirty="0" smtClean="0"/>
              <a:t>Click to add Picture</a:t>
            </a:r>
            <a:endParaRPr lang="en-US" dirty="0"/>
          </a:p>
        </p:txBody>
      </p:sp>
      <p:sp>
        <p:nvSpPr>
          <p:cNvPr id="50" name="Picture Placeholder 20"/>
          <p:cNvSpPr>
            <a:spLocks noGrp="1" noChangeAspect="1"/>
          </p:cNvSpPr>
          <p:nvPr>
            <p:ph type="pic" sz="quarter" idx="47" hasCustomPrompt="1"/>
          </p:nvPr>
        </p:nvSpPr>
        <p:spPr>
          <a:xfrm>
            <a:off x="3171173" y="2362160"/>
            <a:ext cx="918255" cy="924518"/>
          </a:xfrm>
          <a:prstGeom prst="rect">
            <a:avLst/>
          </a:prstGeom>
          <a:effectLst/>
        </p:spPr>
        <p:txBody>
          <a:bodyPr lIns="108000" tIns="36000" rIns="0" bIns="0" anchor="t" anchorCtr="0"/>
          <a:lstStyle>
            <a:lvl1pPr marL="0" indent="0">
              <a:buNone/>
              <a:defRPr sz="10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51" name="Picture Placeholder 20"/>
          <p:cNvSpPr>
            <a:spLocks noGrp="1" noChangeAspect="1"/>
          </p:cNvSpPr>
          <p:nvPr>
            <p:ph type="pic" sz="quarter" idx="48" hasCustomPrompt="1"/>
          </p:nvPr>
        </p:nvSpPr>
        <p:spPr>
          <a:xfrm>
            <a:off x="1295400" y="3307875"/>
            <a:ext cx="918255" cy="924518"/>
          </a:xfrm>
          <a:prstGeom prst="rect">
            <a:avLst/>
          </a:prstGeom>
          <a:effectLst/>
        </p:spPr>
        <p:txBody>
          <a:bodyPr lIns="108000" tIns="36000" rIns="0" bIns="0" anchor="t" anchorCtr="0"/>
          <a:lstStyle>
            <a:lvl1pPr marL="0" indent="0">
              <a:buNone/>
              <a:defRPr sz="10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52" name="Picture Placeholder 20"/>
          <p:cNvSpPr>
            <a:spLocks noGrp="1" noChangeAspect="1"/>
          </p:cNvSpPr>
          <p:nvPr>
            <p:ph type="pic" sz="quarter" idx="49" hasCustomPrompt="1"/>
          </p:nvPr>
        </p:nvSpPr>
        <p:spPr>
          <a:xfrm>
            <a:off x="2228589" y="3307875"/>
            <a:ext cx="918255" cy="924518"/>
          </a:xfrm>
          <a:prstGeom prst="rect">
            <a:avLst/>
          </a:prstGeom>
          <a:effectLst/>
        </p:spPr>
        <p:txBody>
          <a:bodyPr lIns="108000" tIns="36000" rIns="0" bIns="0" anchor="t" anchorCtr="0"/>
          <a:lstStyle>
            <a:lvl1pPr marL="0" indent="0">
              <a:buNone/>
              <a:defRPr sz="10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53" name="Picture Placeholder 20"/>
          <p:cNvSpPr>
            <a:spLocks noGrp="1" noChangeAspect="1"/>
          </p:cNvSpPr>
          <p:nvPr>
            <p:ph type="pic" sz="quarter" idx="50" hasCustomPrompt="1"/>
          </p:nvPr>
        </p:nvSpPr>
        <p:spPr>
          <a:xfrm>
            <a:off x="3171173" y="3307875"/>
            <a:ext cx="918255" cy="924518"/>
          </a:xfrm>
          <a:prstGeom prst="rect">
            <a:avLst/>
          </a:prstGeom>
          <a:effectLst/>
        </p:spPr>
        <p:txBody>
          <a:bodyPr lIns="108000" tIns="36000" rIns="0" bIns="0" anchor="t" anchorCtr="0"/>
          <a:lstStyle>
            <a:lvl1pPr marL="0" indent="0">
              <a:buNone/>
              <a:defRPr sz="1000">
                <a:solidFill>
                  <a:schemeClr val="tx1">
                    <a:lumMod val="65000"/>
                    <a:lumOff val="35000"/>
                  </a:schemeClr>
                </a:solidFill>
                <a:latin typeface="Source Sans Pro" pitchFamily="34" charset="-70"/>
              </a:defRPr>
            </a:lvl1pPr>
          </a:lstStyle>
          <a:p>
            <a:r>
              <a:rPr lang="lv-LV" smtClean="0"/>
              <a:t>Click to add Picture</a:t>
            </a:r>
            <a:endParaRPr lang="en-US"/>
          </a:p>
        </p:txBody>
      </p:sp>
      <p:sp>
        <p:nvSpPr>
          <p:cNvPr id="31" name="Footer Placeholder 4"/>
          <p:cNvSpPr>
            <a:spLocks noGrp="1"/>
          </p:cNvSpPr>
          <p:nvPr>
            <p:ph type="ftr" sz="quarter" idx="3"/>
          </p:nvPr>
        </p:nvSpPr>
        <p:spPr>
          <a:xfrm>
            <a:off x="0" y="4796180"/>
            <a:ext cx="9144000" cy="292894"/>
          </a:xfrm>
          <a:prstGeom prst="rect">
            <a:avLst/>
          </a:prstGeom>
        </p:spPr>
        <p:txBody>
          <a:bodyPr vert="horz" lIns="0" tIns="0" rIns="0" bIns="0" rtlCol="0" anchor="ctr"/>
          <a:lstStyle>
            <a:lvl1pPr marL="0" algn="ctr" defTabSz="914400" rtl="0" eaLnBrk="1" latinLnBrk="0" hangingPunct="1">
              <a:defRPr lang="lv-LV" sz="1200" b="0" kern="1200" smtClean="0">
                <a:solidFill>
                  <a:srgbClr val="4F0000"/>
                </a:solidFill>
                <a:effectLst>
                  <a:outerShdw blurRad="12700" algn="ctr" rotWithShape="0">
                    <a:prstClr val="black">
                      <a:alpha val="10000"/>
                    </a:prstClr>
                  </a:outerShdw>
                </a:effectLst>
                <a:latin typeface="Source Sans Pro Light"/>
                <a:ea typeface="+mn-ea"/>
                <a:cs typeface="Source Sans Pro Light"/>
              </a:defRPr>
            </a:lvl1pPr>
          </a:lstStyle>
          <a:p>
            <a:r>
              <a:rPr lang="en-US" dirty="0" smtClean="0"/>
              <a:t>800.541.3938</a:t>
            </a:r>
            <a:r>
              <a:rPr lang="en-US" dirty="0" smtClean="0">
                <a:ea typeface="Wingdings"/>
                <a:sym typeface="Wingdings"/>
              </a:rPr>
              <a:t>   </a:t>
            </a:r>
            <a:r>
              <a:rPr lang="en-US" dirty="0" smtClean="0">
                <a:solidFill>
                  <a:srgbClr val="BF8B06"/>
                </a:solidFill>
                <a:ea typeface="Wingdings"/>
                <a:sym typeface="Wingdings"/>
              </a:rPr>
              <a:t></a:t>
            </a:r>
            <a:r>
              <a:rPr lang="en-US" dirty="0" smtClean="0">
                <a:ea typeface="Wingdings"/>
                <a:sym typeface="Wingdings"/>
              </a:rPr>
              <a:t>   </a:t>
            </a:r>
            <a:r>
              <a:rPr lang="en-US" dirty="0" err="1" smtClean="0"/>
              <a:t>www.penchecks.com</a:t>
            </a:r>
            <a:endParaRPr lang="en-US" dirty="0"/>
          </a:p>
        </p:txBody>
      </p:sp>
    </p:spTree>
    <p:extLst>
      <p:ext uri="{BB962C8B-B14F-4D97-AF65-F5344CB8AC3E}">
        <p14:creationId xmlns:p14="http://schemas.microsoft.com/office/powerpoint/2010/main" val="242993443"/>
      </p:ext>
    </p:extLst>
  </p:cSld>
  <p:clrMapOvr>
    <a:masterClrMapping/>
  </p:clrMapOvr>
  <p:timing>
    <p:tnLst>
      <p:par>
        <p:cTn id="1" dur="indefinite" restart="never" nodeType="tmRoot"/>
      </p:par>
    </p:tnLst>
  </p:timing>
  <p:hf sldNum="0"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Title Slide Default">
    <p:spTree>
      <p:nvGrpSpPr>
        <p:cNvPr id="1" name=""/>
        <p:cNvGrpSpPr/>
        <p:nvPr/>
      </p:nvGrpSpPr>
      <p:grpSpPr>
        <a:xfrm>
          <a:off x="0" y="0"/>
          <a:ext cx="0" cy="0"/>
          <a:chOff x="0" y="0"/>
          <a:chExt cx="0" cy="0"/>
        </a:xfrm>
      </p:grpSpPr>
      <p:sp>
        <p:nvSpPr>
          <p:cNvPr id="12" name="Rectangle 11"/>
          <p:cNvSpPr/>
          <p:nvPr userDrawn="1"/>
        </p:nvSpPr>
        <p:spPr>
          <a:xfrm>
            <a:off x="2852738" y="2963241"/>
            <a:ext cx="3443287" cy="325172"/>
          </a:xfrm>
          <a:prstGeom prst="rect">
            <a:avLst/>
          </a:prstGeom>
          <a:solidFill>
            <a:srgbClr val="EEC12A"/>
          </a:solidFill>
          <a:ln w="3175">
            <a:noFill/>
          </a:ln>
          <a:effectLst>
            <a:outerShdw blurRad="38100" dist="12700" dir="5400000" algn="t"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0" name="Text Placeholder 29"/>
          <p:cNvSpPr>
            <a:spLocks noGrp="1"/>
          </p:cNvSpPr>
          <p:nvPr>
            <p:ph type="body" sz="quarter" idx="10" hasCustomPrompt="1"/>
          </p:nvPr>
        </p:nvSpPr>
        <p:spPr>
          <a:xfrm>
            <a:off x="2278685" y="1740557"/>
            <a:ext cx="4586630" cy="1219200"/>
          </a:xfrm>
          <a:prstGeom prst="rect">
            <a:avLst/>
          </a:prstGeom>
        </p:spPr>
        <p:txBody>
          <a:bodyPr lIns="0" tIns="0" rIns="0" bIns="0" anchor="ctr" anchorCtr="0"/>
          <a:lstStyle>
            <a:lvl1pPr marL="0" indent="0" algn="ctr">
              <a:lnSpc>
                <a:spcPts val="3700"/>
              </a:lnSpc>
              <a:spcBef>
                <a:spcPts val="0"/>
              </a:spcBef>
              <a:buNone/>
              <a:defRPr lang="en-US" sz="3600" kern="1200">
                <a:solidFill>
                  <a:schemeClr val="tx1">
                    <a:lumMod val="65000"/>
                    <a:lumOff val="35000"/>
                  </a:schemeClr>
                </a:solidFill>
                <a:latin typeface="Source Sans Pro Semibold" pitchFamily="34" charset="-70"/>
                <a:ea typeface="+mj-ea"/>
                <a:cs typeface="+mj-cs"/>
              </a:defRPr>
            </a:lvl1pPr>
          </a:lstStyle>
          <a:p>
            <a:pPr lvl="0"/>
            <a:r>
              <a:rPr lang="en-US" smtClean="0"/>
              <a:t>Click to edit Master </a:t>
            </a:r>
            <a:r>
              <a:rPr lang="lv-LV" smtClean="0"/>
              <a:t>title</a:t>
            </a:r>
            <a:r>
              <a:rPr lang="en-US" smtClean="0"/>
              <a:t> style</a:t>
            </a:r>
            <a:endParaRPr lang="en-US"/>
          </a:p>
        </p:txBody>
      </p:sp>
      <p:sp>
        <p:nvSpPr>
          <p:cNvPr id="37" name="Text Placeholder 36"/>
          <p:cNvSpPr>
            <a:spLocks noGrp="1"/>
          </p:cNvSpPr>
          <p:nvPr>
            <p:ph type="body" sz="quarter" idx="11" hasCustomPrompt="1"/>
          </p:nvPr>
        </p:nvSpPr>
        <p:spPr>
          <a:xfrm>
            <a:off x="2286000" y="3001643"/>
            <a:ext cx="4572000" cy="484507"/>
          </a:xfrm>
          <a:prstGeom prst="rect">
            <a:avLst/>
          </a:prstGeom>
        </p:spPr>
        <p:txBody>
          <a:bodyPr lIns="0" tIns="0" rIns="0" bIns="0" anchor="t" anchorCtr="0"/>
          <a:lstStyle>
            <a:lvl1pPr marL="0" indent="0" algn="ctr">
              <a:spcBef>
                <a:spcPts val="0"/>
              </a:spcBef>
              <a:buNone/>
              <a:defRPr sz="1600">
                <a:solidFill>
                  <a:schemeClr val="bg1"/>
                </a:solidFill>
                <a:latin typeface="Source Sans Pro Light" pitchFamily="34" charset="-70"/>
              </a:defRPr>
            </a:lvl1pPr>
          </a:lstStyle>
          <a:p>
            <a:pPr lvl="0"/>
            <a:r>
              <a:rPr lang="en-US" dirty="0" smtClean="0"/>
              <a:t>Click to edit </a:t>
            </a:r>
            <a:r>
              <a:rPr lang="lv-LV" dirty="0" smtClean="0"/>
              <a:t>subtitle</a:t>
            </a:r>
            <a:endParaRPr lang="en-US" dirty="0"/>
          </a:p>
        </p:txBody>
      </p:sp>
      <p:pic>
        <p:nvPicPr>
          <p:cNvPr id="2" name="Picture 1" descr="PenChecks_Gold2.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180790" y="1104769"/>
            <a:ext cx="2686610" cy="628781"/>
          </a:xfrm>
          <a:prstGeom prst="rect">
            <a:avLst/>
          </a:prstGeom>
        </p:spPr>
      </p:pic>
    </p:spTree>
    <p:extLst>
      <p:ext uri="{BB962C8B-B14F-4D97-AF65-F5344CB8AC3E}">
        <p14:creationId xmlns:p14="http://schemas.microsoft.com/office/powerpoint/2010/main" val="400089110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slideLayout" Target="../slideLayouts/slideLayout14.xml"/><Relationship Id="rId18" Type="http://schemas.openxmlformats.org/officeDocument/2006/relationships/slideLayout" Target="../slideLayouts/slideLayout19.xml"/><Relationship Id="rId3" Type="http://schemas.openxmlformats.org/officeDocument/2006/relationships/slideLayout" Target="../slideLayouts/slideLayout4.xml"/><Relationship Id="rId21" Type="http://schemas.openxmlformats.org/officeDocument/2006/relationships/slideLayout" Target="../slideLayouts/slideLayout22.xml"/><Relationship Id="rId7" Type="http://schemas.openxmlformats.org/officeDocument/2006/relationships/slideLayout" Target="../slideLayouts/slideLayout8.xml"/><Relationship Id="rId12" Type="http://schemas.openxmlformats.org/officeDocument/2006/relationships/slideLayout" Target="../slideLayouts/slideLayout13.xml"/><Relationship Id="rId17" Type="http://schemas.openxmlformats.org/officeDocument/2006/relationships/slideLayout" Target="../slideLayouts/slideLayout18.xml"/><Relationship Id="rId2" Type="http://schemas.openxmlformats.org/officeDocument/2006/relationships/slideLayout" Target="../slideLayouts/slideLayout3.xml"/><Relationship Id="rId16" Type="http://schemas.openxmlformats.org/officeDocument/2006/relationships/slideLayout" Target="../slideLayouts/slideLayout17.xml"/><Relationship Id="rId20" Type="http://schemas.openxmlformats.org/officeDocument/2006/relationships/slideLayout" Target="../slideLayouts/slideLayout21.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24" Type="http://schemas.openxmlformats.org/officeDocument/2006/relationships/image" Target="../media/image2.png"/><Relationship Id="rId5" Type="http://schemas.openxmlformats.org/officeDocument/2006/relationships/slideLayout" Target="../slideLayouts/slideLayout6.xml"/><Relationship Id="rId15" Type="http://schemas.openxmlformats.org/officeDocument/2006/relationships/slideLayout" Target="../slideLayouts/slideLayout16.xml"/><Relationship Id="rId23" Type="http://schemas.openxmlformats.org/officeDocument/2006/relationships/image" Target="../media/image3.png"/><Relationship Id="rId10" Type="http://schemas.openxmlformats.org/officeDocument/2006/relationships/slideLayout" Target="../slideLayouts/slideLayout11.xml"/><Relationship Id="rId19" Type="http://schemas.openxmlformats.org/officeDocument/2006/relationships/slideLayout" Target="../slideLayouts/slideLayout20.xml"/><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slideLayout" Target="../slideLayouts/slideLayout15.xml"/><Relationship Id="rId2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42" y="1"/>
            <a:ext cx="9143998" cy="5143499"/>
          </a:xfrm>
          <a:prstGeom prst="rect">
            <a:avLst/>
          </a:prstGeom>
        </p:spPr>
      </p:pic>
      <p:grpSp>
        <p:nvGrpSpPr>
          <p:cNvPr id="8" name="Group 7"/>
          <p:cNvGrpSpPr/>
          <p:nvPr userDrawn="1"/>
        </p:nvGrpSpPr>
        <p:grpSpPr>
          <a:xfrm>
            <a:off x="2285363" y="746760"/>
            <a:ext cx="4571999" cy="336550"/>
            <a:chOff x="2278048" y="558800"/>
            <a:chExt cx="4571999" cy="336550"/>
          </a:xfrm>
          <a:solidFill>
            <a:srgbClr val="BF8B06"/>
          </a:solidFill>
          <a:effectLst>
            <a:outerShdw blurRad="38100" dist="12700" dir="16200000" rotWithShape="0">
              <a:prstClr val="black">
                <a:alpha val="14000"/>
              </a:prstClr>
            </a:outerShdw>
          </a:effectLst>
        </p:grpSpPr>
        <p:sp>
          <p:nvSpPr>
            <p:cNvPr id="9" name="Rectangle 8"/>
            <p:cNvSpPr/>
            <p:nvPr/>
          </p:nvSpPr>
          <p:spPr>
            <a:xfrm>
              <a:off x="2278048" y="558800"/>
              <a:ext cx="4571999" cy="176199"/>
            </a:xfrm>
            <a:prstGeom prst="rect">
              <a:avLst/>
            </a:prstGeom>
            <a:grpFill/>
            <a:ln w="3175">
              <a:noFill/>
            </a:ln>
            <a:effectLst>
              <a:outerShdw blurRad="38100" dist="12700" dir="5400000" algn="t"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a:p>
          </p:txBody>
        </p:sp>
        <p:sp>
          <p:nvSpPr>
            <p:cNvPr id="10" name="Isosceles Triangle 9"/>
            <p:cNvSpPr/>
            <p:nvPr/>
          </p:nvSpPr>
          <p:spPr>
            <a:xfrm rot="10800000">
              <a:off x="4400548" y="734998"/>
              <a:ext cx="342903" cy="160352"/>
            </a:xfrm>
            <a:prstGeom prst="triangle">
              <a:avLst/>
            </a:prstGeom>
            <a:grpFill/>
            <a:ln w="3175">
              <a:noFill/>
            </a:ln>
            <a:effectLst>
              <a:outerShdw blurRad="38100" dist="12700" dir="5400000" algn="t"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a:p>
          </p:txBody>
        </p:sp>
      </p:grpSp>
      <p:sp>
        <p:nvSpPr>
          <p:cNvPr id="11" name="Rectangle 10"/>
          <p:cNvSpPr/>
          <p:nvPr userDrawn="1"/>
        </p:nvSpPr>
        <p:spPr>
          <a:xfrm>
            <a:off x="2285363" y="4224882"/>
            <a:ext cx="4571999" cy="176199"/>
          </a:xfrm>
          <a:prstGeom prst="rect">
            <a:avLst/>
          </a:prstGeom>
          <a:solidFill>
            <a:srgbClr val="BF8B06"/>
          </a:solidFill>
          <a:ln w="3175">
            <a:noFill/>
          </a:ln>
          <a:effectLst>
            <a:outerShdw blurRad="38100" dist="12700" dir="5400000" algn="t"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L-Shape 12">
            <a:hlinkClick r:id="" action="ppaction://hlinkshowjump?jump=nextslide"/>
          </p:cNvPr>
          <p:cNvSpPr>
            <a:spLocks noChangeAspect="1"/>
          </p:cNvSpPr>
          <p:nvPr userDrawn="1"/>
        </p:nvSpPr>
        <p:spPr>
          <a:xfrm rot="13500000">
            <a:off x="4462277" y="3700602"/>
            <a:ext cx="144000" cy="144000"/>
          </a:xfrm>
          <a:prstGeom prst="corner">
            <a:avLst>
              <a:gd name="adj1" fmla="val 24400"/>
              <a:gd name="adj2" fmla="val 23625"/>
            </a:avLst>
          </a:prstGeom>
          <a:solidFill>
            <a:srgbClr val="BF8B06"/>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Footer Placeholder 4"/>
          <p:cNvSpPr>
            <a:spLocks noGrp="1"/>
          </p:cNvSpPr>
          <p:nvPr>
            <p:ph type="ftr" sz="quarter" idx="3"/>
          </p:nvPr>
        </p:nvSpPr>
        <p:spPr>
          <a:xfrm>
            <a:off x="0" y="4796180"/>
            <a:ext cx="9144000" cy="292894"/>
          </a:xfrm>
          <a:prstGeom prst="rect">
            <a:avLst/>
          </a:prstGeom>
        </p:spPr>
        <p:txBody>
          <a:bodyPr vert="horz" lIns="0" tIns="0" rIns="0" bIns="0" rtlCol="0" anchor="ctr"/>
          <a:lstStyle>
            <a:lvl1pPr marL="0" algn="ctr" defTabSz="914400" rtl="0" eaLnBrk="1" latinLnBrk="0" hangingPunct="1">
              <a:defRPr lang="lv-LV" sz="1200" b="0" kern="1200" smtClean="0">
                <a:solidFill>
                  <a:srgbClr val="4F0000"/>
                </a:solidFill>
                <a:effectLst>
                  <a:outerShdw blurRad="12700" algn="ctr" rotWithShape="0">
                    <a:prstClr val="black">
                      <a:alpha val="10000"/>
                    </a:prstClr>
                  </a:outerShdw>
                </a:effectLst>
                <a:latin typeface="Source Sans Pro Light"/>
                <a:ea typeface="+mn-ea"/>
                <a:cs typeface="Source Sans Pro Light"/>
              </a:defRPr>
            </a:lvl1pPr>
          </a:lstStyle>
          <a:p>
            <a:r>
              <a:rPr lang="en-US" dirty="0" smtClean="0"/>
              <a:t>800.541.3938</a:t>
            </a:r>
            <a:r>
              <a:rPr lang="en-US" dirty="0" smtClean="0">
                <a:ea typeface="Wingdings"/>
                <a:sym typeface="Wingdings"/>
              </a:rPr>
              <a:t>   </a:t>
            </a:r>
            <a:r>
              <a:rPr lang="en-US" dirty="0" smtClean="0">
                <a:solidFill>
                  <a:srgbClr val="BF8B06"/>
                </a:solidFill>
                <a:ea typeface="Wingdings"/>
                <a:sym typeface="Wingdings"/>
              </a:rPr>
              <a:t></a:t>
            </a:r>
            <a:r>
              <a:rPr lang="en-US" dirty="0" smtClean="0">
                <a:ea typeface="Wingdings"/>
                <a:sym typeface="Wingdings"/>
              </a:rPr>
              <a:t>   </a:t>
            </a:r>
            <a:r>
              <a:rPr lang="en-US" dirty="0" err="1" smtClean="0"/>
              <a:t>www.penchecks.com</a:t>
            </a:r>
            <a:endParaRPr lang="en-US" dirty="0"/>
          </a:p>
        </p:txBody>
      </p:sp>
    </p:spTree>
    <p:extLst>
      <p:ext uri="{BB962C8B-B14F-4D97-AF65-F5344CB8AC3E}">
        <p14:creationId xmlns:p14="http://schemas.microsoft.com/office/powerpoint/2010/main" val="3424014209"/>
      </p:ext>
    </p:extLst>
  </p:cSld>
  <p:clrMap bg1="lt1" tx1="dk1" bg2="lt2" tx2="dk2" accent1="accent1" accent2="accent2" accent3="accent3" accent4="accent4" accent5="accent5" accent6="accent6" hlink="hlink" folHlink="folHlink"/>
  <p:sldLayoutIdLst>
    <p:sldLayoutId id="2147483690" r:id="rId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3">
            <a:extLst>
              <a:ext uri="{28A0092B-C50C-407E-A947-70E740481C1C}">
                <a14:useLocalDpi xmlns:a14="http://schemas.microsoft.com/office/drawing/2010/main" val="0"/>
              </a:ext>
            </a:extLst>
          </a:blip>
          <a:stretch>
            <a:fillRect/>
          </a:stretch>
        </p:blipFill>
        <p:spPr>
          <a:xfrm>
            <a:off x="1" y="0"/>
            <a:ext cx="9143998" cy="5143499"/>
          </a:xfrm>
          <a:prstGeom prst="rect">
            <a:avLst/>
          </a:prstGeom>
        </p:spPr>
      </p:pic>
      <p:sp>
        <p:nvSpPr>
          <p:cNvPr id="6" name="Footer Placeholder 4"/>
          <p:cNvSpPr>
            <a:spLocks noGrp="1"/>
          </p:cNvSpPr>
          <p:nvPr>
            <p:ph type="ftr" sz="quarter" idx="3"/>
          </p:nvPr>
        </p:nvSpPr>
        <p:spPr>
          <a:xfrm>
            <a:off x="0" y="4796180"/>
            <a:ext cx="9144000" cy="292894"/>
          </a:xfrm>
          <a:prstGeom prst="rect">
            <a:avLst/>
          </a:prstGeom>
        </p:spPr>
        <p:txBody>
          <a:bodyPr vert="horz" lIns="0" tIns="0" rIns="0" bIns="0" rtlCol="0" anchor="ctr"/>
          <a:lstStyle>
            <a:lvl1pPr marL="0" algn="ctr" defTabSz="914400" rtl="0" eaLnBrk="1" latinLnBrk="0" hangingPunct="1">
              <a:defRPr lang="lv-LV" sz="1200" b="0" kern="1200" smtClean="0">
                <a:solidFill>
                  <a:srgbClr val="4F0000"/>
                </a:solidFill>
                <a:effectLst>
                  <a:outerShdw blurRad="12700" algn="ctr" rotWithShape="0">
                    <a:prstClr val="black">
                      <a:alpha val="10000"/>
                    </a:prstClr>
                  </a:outerShdw>
                </a:effectLst>
                <a:latin typeface="Source Sans Pro Light"/>
                <a:ea typeface="+mn-ea"/>
                <a:cs typeface="Source Sans Pro Light"/>
              </a:defRPr>
            </a:lvl1pPr>
          </a:lstStyle>
          <a:p>
            <a:r>
              <a:rPr lang="en-US" dirty="0" smtClean="0"/>
              <a:t>800.541.3938</a:t>
            </a:r>
            <a:r>
              <a:rPr lang="en-US" dirty="0" smtClean="0">
                <a:ea typeface="Wingdings"/>
                <a:sym typeface="Wingdings"/>
              </a:rPr>
              <a:t>   </a:t>
            </a:r>
            <a:r>
              <a:rPr lang="en-US" dirty="0" smtClean="0">
                <a:solidFill>
                  <a:srgbClr val="BF8B06"/>
                </a:solidFill>
                <a:ea typeface="Wingdings"/>
                <a:sym typeface="Wingdings"/>
              </a:rPr>
              <a:t></a:t>
            </a:r>
            <a:r>
              <a:rPr lang="en-US" dirty="0" smtClean="0">
                <a:ea typeface="Wingdings"/>
                <a:sym typeface="Wingdings"/>
              </a:rPr>
              <a:t>   </a:t>
            </a:r>
            <a:r>
              <a:rPr lang="en-US" dirty="0" err="1" smtClean="0"/>
              <a:t>www.penchecks.com</a:t>
            </a:r>
            <a:endParaRPr lang="en-US" dirty="0"/>
          </a:p>
        </p:txBody>
      </p:sp>
      <p:sp>
        <p:nvSpPr>
          <p:cNvPr id="8" name="Slide Number Placeholder 5"/>
          <p:cNvSpPr>
            <a:spLocks noGrp="1"/>
          </p:cNvSpPr>
          <p:nvPr>
            <p:ph type="sldNum" sz="quarter" idx="4"/>
          </p:nvPr>
        </p:nvSpPr>
        <p:spPr>
          <a:xfrm>
            <a:off x="8305800" y="401575"/>
            <a:ext cx="304800" cy="304800"/>
          </a:xfrm>
          <a:prstGeom prst="rect">
            <a:avLst/>
          </a:prstGeom>
        </p:spPr>
        <p:txBody>
          <a:bodyPr vert="horz" lIns="0" tIns="0" rIns="0" bIns="0" rtlCol="0" anchor="t" anchorCtr="0"/>
          <a:lstStyle>
            <a:lvl1pPr algn="l">
              <a:defRPr sz="1400">
                <a:solidFill>
                  <a:schemeClr val="bg1">
                    <a:lumMod val="75000"/>
                  </a:schemeClr>
                </a:solidFill>
                <a:latin typeface="Source Sans Pro Semibold" pitchFamily="34" charset="-70"/>
              </a:defRPr>
            </a:lvl1pPr>
          </a:lstStyle>
          <a:p>
            <a:fld id="{8DF5134D-7C6B-4A7B-B28B-A8C75F870448}" type="slidenum">
              <a:rPr lang="en-JM" smtClean="0"/>
              <a:pPr/>
              <a:t>‹#›</a:t>
            </a:fld>
            <a:endParaRPr lang="en-JM"/>
          </a:p>
        </p:txBody>
      </p:sp>
      <p:pic>
        <p:nvPicPr>
          <p:cNvPr id="5" name="Picture 4" descr="PenChecks_Gold2.png"/>
          <p:cNvPicPr>
            <a:picLocks noChangeAspect="1"/>
          </p:cNvPicPr>
          <p:nvPr userDrawn="1"/>
        </p:nvPicPr>
        <p:blipFill>
          <a:blip r:embed="rId24">
            <a:extLst>
              <a:ext uri="{28A0092B-C50C-407E-A947-70E740481C1C}">
                <a14:useLocalDpi xmlns:a14="http://schemas.microsoft.com/office/drawing/2010/main" val="0"/>
              </a:ext>
            </a:extLst>
          </a:blip>
          <a:stretch>
            <a:fillRect/>
          </a:stretch>
        </p:blipFill>
        <p:spPr>
          <a:xfrm>
            <a:off x="7696200" y="4324350"/>
            <a:ext cx="1295400" cy="303178"/>
          </a:xfrm>
          <a:prstGeom prst="rect">
            <a:avLst/>
          </a:prstGeom>
        </p:spPr>
      </p:pic>
    </p:spTree>
    <p:extLst>
      <p:ext uri="{BB962C8B-B14F-4D97-AF65-F5344CB8AC3E}">
        <p14:creationId xmlns:p14="http://schemas.microsoft.com/office/powerpoint/2010/main" val="3724327636"/>
      </p:ext>
    </p:extLst>
  </p:cSld>
  <p:clrMap bg1="lt1" tx1="dk1" bg2="lt2" tx2="dk2" accent1="accent1" accent2="accent2" accent3="accent3" accent4="accent4" accent5="accent5" accent6="accent6" hlink="hlink" folHlink="folHlink"/>
  <p:sldLayoutIdLst>
    <p:sldLayoutId id="2147483694" r:id="rId1"/>
    <p:sldLayoutId id="2147483698" r:id="rId2"/>
    <p:sldLayoutId id="2147483699" r:id="rId3"/>
    <p:sldLayoutId id="2147483697" r:id="rId4"/>
    <p:sldLayoutId id="2147483693" r:id="rId5"/>
    <p:sldLayoutId id="2147483695" r:id="rId6"/>
    <p:sldLayoutId id="2147483696" r:id="rId7"/>
    <p:sldLayoutId id="2147483702" r:id="rId8"/>
    <p:sldLayoutId id="2147483703" r:id="rId9"/>
    <p:sldLayoutId id="2147483704" r:id="rId10"/>
    <p:sldLayoutId id="2147483705" r:id="rId11"/>
    <p:sldLayoutId id="2147483709" r:id="rId12"/>
    <p:sldLayoutId id="2147483710" r:id="rId13"/>
    <p:sldLayoutId id="2147483711" r:id="rId14"/>
    <p:sldLayoutId id="2147483714" r:id="rId15"/>
    <p:sldLayoutId id="2147483715" r:id="rId16"/>
    <p:sldLayoutId id="2147483716" r:id="rId17"/>
    <p:sldLayoutId id="2147483718" r:id="rId18"/>
    <p:sldLayoutId id="2147483721" r:id="rId19"/>
    <p:sldLayoutId id="2147483720" r:id="rId20"/>
    <p:sldLayoutId id="2147483722" r:id="rId21"/>
  </p:sldLayoutIdLst>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838200" y="1740557"/>
            <a:ext cx="7467600" cy="1219200"/>
          </a:xfrm>
        </p:spPr>
        <p:txBody>
          <a:bodyPr/>
          <a:lstStyle/>
          <a:p>
            <a:r>
              <a:rPr lang="en-US" dirty="0" smtClean="0"/>
              <a:t>What Trustees In Bankruptcy Need To Know About  Pension Plans</a:t>
            </a:r>
            <a:endParaRPr lang="en-US" dirty="0"/>
          </a:p>
        </p:txBody>
      </p:sp>
      <p:sp>
        <p:nvSpPr>
          <p:cNvPr id="4" name="Text Placeholder 3"/>
          <p:cNvSpPr>
            <a:spLocks noGrp="1"/>
          </p:cNvSpPr>
          <p:nvPr>
            <p:ph type="body" sz="quarter" idx="11"/>
          </p:nvPr>
        </p:nvSpPr>
        <p:spPr/>
        <p:txBody>
          <a:bodyPr/>
          <a:lstStyle/>
          <a:p>
            <a:r>
              <a:rPr lang="en-US" smtClean="0"/>
              <a:t>2013 EXPERT SERIES</a:t>
            </a:r>
            <a:endParaRPr lang="en-US" dirty="0"/>
          </a:p>
        </p:txBody>
      </p:sp>
    </p:spTree>
    <p:extLst>
      <p:ext uri="{BB962C8B-B14F-4D97-AF65-F5344CB8AC3E}">
        <p14:creationId xmlns:p14="http://schemas.microsoft.com/office/powerpoint/2010/main" val="32299276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p:cNvSpPr>
            <a:spLocks noGrp="1"/>
          </p:cNvSpPr>
          <p:nvPr>
            <p:ph type="title"/>
          </p:nvPr>
        </p:nvSpPr>
        <p:spPr/>
        <p:txBody>
          <a:bodyPr/>
          <a:lstStyle/>
          <a:p>
            <a:r>
              <a:rPr lang="en-US" dirty="0" smtClean="0"/>
              <a:t>Our Path</a:t>
            </a:r>
            <a:endParaRPr lang="en-US" dirty="0"/>
          </a:p>
        </p:txBody>
      </p:sp>
      <p:sp>
        <p:nvSpPr>
          <p:cNvPr id="18" name="Text Placeholder 17"/>
          <p:cNvSpPr>
            <a:spLocks noGrp="1"/>
          </p:cNvSpPr>
          <p:nvPr>
            <p:ph type="body" sz="quarter" idx="12"/>
          </p:nvPr>
        </p:nvSpPr>
        <p:spPr/>
        <p:txBody>
          <a:bodyPr/>
          <a:lstStyle/>
          <a:p>
            <a:endParaRPr lang="en-US"/>
          </a:p>
        </p:txBody>
      </p:sp>
      <p:sp>
        <p:nvSpPr>
          <p:cNvPr id="20" name="Rectangle 19"/>
          <p:cNvSpPr>
            <a:spLocks noChangeAspect="1"/>
          </p:cNvSpPr>
          <p:nvPr/>
        </p:nvSpPr>
        <p:spPr>
          <a:xfrm>
            <a:off x="1318236" y="1747563"/>
            <a:ext cx="396000" cy="396000"/>
          </a:xfrm>
          <a:prstGeom prst="rect">
            <a:avLst/>
          </a:prstGeom>
          <a:solidFill>
            <a:srgbClr val="EEC12A"/>
          </a:solidFill>
          <a:ln w="3175">
            <a:noFill/>
          </a:ln>
          <a:effectLst>
            <a:outerShdw blurRad="38100" dist="12700" dir="5400000" algn="t"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bg1"/>
              </a:solidFill>
            </a:endParaRPr>
          </a:p>
        </p:txBody>
      </p:sp>
      <p:sp>
        <p:nvSpPr>
          <p:cNvPr id="21" name="Rectangle 20"/>
          <p:cNvSpPr>
            <a:spLocks noChangeAspect="1"/>
          </p:cNvSpPr>
          <p:nvPr/>
        </p:nvSpPr>
        <p:spPr>
          <a:xfrm>
            <a:off x="1318236" y="2314005"/>
            <a:ext cx="396000" cy="396000"/>
          </a:xfrm>
          <a:prstGeom prst="rect">
            <a:avLst/>
          </a:prstGeom>
          <a:solidFill>
            <a:srgbClr val="EEC12A"/>
          </a:solidFill>
          <a:ln w="3175">
            <a:noFill/>
          </a:ln>
          <a:effectLst>
            <a:outerShdw blurRad="38100" dist="12700" dir="5400000" algn="t"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bg1"/>
              </a:solidFill>
            </a:endParaRPr>
          </a:p>
        </p:txBody>
      </p:sp>
      <p:sp>
        <p:nvSpPr>
          <p:cNvPr id="22" name="Rectangle 21"/>
          <p:cNvSpPr>
            <a:spLocks noChangeAspect="1"/>
          </p:cNvSpPr>
          <p:nvPr/>
        </p:nvSpPr>
        <p:spPr>
          <a:xfrm>
            <a:off x="1318236" y="2880448"/>
            <a:ext cx="396000" cy="396000"/>
          </a:xfrm>
          <a:prstGeom prst="rect">
            <a:avLst/>
          </a:prstGeom>
          <a:solidFill>
            <a:srgbClr val="EEC12A"/>
          </a:solidFill>
          <a:ln w="3175">
            <a:noFill/>
          </a:ln>
          <a:effectLst>
            <a:outerShdw blurRad="38100" dist="12700" dir="5400000" algn="t"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bg1"/>
              </a:solidFill>
            </a:endParaRPr>
          </a:p>
        </p:txBody>
      </p:sp>
      <p:sp>
        <p:nvSpPr>
          <p:cNvPr id="23" name="Rectangle 22"/>
          <p:cNvSpPr>
            <a:spLocks noChangeAspect="1"/>
          </p:cNvSpPr>
          <p:nvPr/>
        </p:nvSpPr>
        <p:spPr>
          <a:xfrm>
            <a:off x="1318236" y="3445932"/>
            <a:ext cx="396000" cy="396000"/>
          </a:xfrm>
          <a:prstGeom prst="rect">
            <a:avLst/>
          </a:prstGeom>
          <a:solidFill>
            <a:srgbClr val="EEC12A"/>
          </a:solidFill>
          <a:ln w="3175">
            <a:noFill/>
          </a:ln>
          <a:effectLst>
            <a:outerShdw blurRad="38100" dist="12700" dir="5400000" algn="t"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bg1"/>
              </a:solidFill>
            </a:endParaRPr>
          </a:p>
        </p:txBody>
      </p:sp>
      <p:sp>
        <p:nvSpPr>
          <p:cNvPr id="24" name="Footer Placeholder 3"/>
          <p:cNvSpPr txBox="1">
            <a:spLocks/>
          </p:cNvSpPr>
          <p:nvPr/>
        </p:nvSpPr>
        <p:spPr>
          <a:xfrm>
            <a:off x="1316179" y="1756080"/>
            <a:ext cx="396000" cy="387483"/>
          </a:xfrm>
          <a:prstGeom prst="rect">
            <a:avLst/>
          </a:prstGeom>
        </p:spPr>
        <p:txBody>
          <a:bodyPr lIns="0" tIns="18000" rIns="0" bIns="0" anchor="ctr"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3000"/>
              </a:lnSpc>
            </a:pPr>
            <a:r>
              <a:rPr lang="lv-LV" sz="2400" smtClean="0">
                <a:solidFill>
                  <a:schemeClr val="bg1"/>
                </a:solidFill>
                <a:latin typeface="Source Sans Pro Semibold" pitchFamily="34" charset="-70"/>
              </a:rPr>
              <a:t>1</a:t>
            </a:r>
          </a:p>
        </p:txBody>
      </p:sp>
      <p:sp>
        <p:nvSpPr>
          <p:cNvPr id="25" name="Footer Placeholder 3"/>
          <p:cNvSpPr txBox="1">
            <a:spLocks/>
          </p:cNvSpPr>
          <p:nvPr/>
        </p:nvSpPr>
        <p:spPr>
          <a:xfrm>
            <a:off x="1316179" y="2320158"/>
            <a:ext cx="396000" cy="387483"/>
          </a:xfrm>
          <a:prstGeom prst="rect">
            <a:avLst/>
          </a:prstGeom>
        </p:spPr>
        <p:txBody>
          <a:bodyPr lIns="0" tIns="18000" rIns="0" bIns="0" anchor="ctr"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3000"/>
              </a:lnSpc>
            </a:pPr>
            <a:r>
              <a:rPr lang="lv-LV" sz="2400" dirty="0" smtClean="0">
                <a:solidFill>
                  <a:schemeClr val="bg1"/>
                </a:solidFill>
                <a:latin typeface="Source Sans Pro Semibold" pitchFamily="34" charset="-70"/>
              </a:rPr>
              <a:t>2</a:t>
            </a:r>
          </a:p>
        </p:txBody>
      </p:sp>
      <p:sp>
        <p:nvSpPr>
          <p:cNvPr id="26" name="Footer Placeholder 3"/>
          <p:cNvSpPr txBox="1">
            <a:spLocks/>
          </p:cNvSpPr>
          <p:nvPr/>
        </p:nvSpPr>
        <p:spPr>
          <a:xfrm>
            <a:off x="1316179" y="2884236"/>
            <a:ext cx="396000" cy="387483"/>
          </a:xfrm>
          <a:prstGeom prst="rect">
            <a:avLst/>
          </a:prstGeom>
        </p:spPr>
        <p:txBody>
          <a:bodyPr lIns="0" tIns="18000" rIns="0" bIns="0" anchor="ctr"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3000"/>
              </a:lnSpc>
            </a:pPr>
            <a:r>
              <a:rPr lang="lv-LV" sz="2400" dirty="0" smtClean="0">
                <a:solidFill>
                  <a:schemeClr val="bg1"/>
                </a:solidFill>
                <a:latin typeface="Source Sans Pro Semibold" pitchFamily="34" charset="-70"/>
              </a:rPr>
              <a:t>3</a:t>
            </a:r>
          </a:p>
        </p:txBody>
      </p:sp>
      <p:sp>
        <p:nvSpPr>
          <p:cNvPr id="27" name="Footer Placeholder 3"/>
          <p:cNvSpPr txBox="1">
            <a:spLocks/>
          </p:cNvSpPr>
          <p:nvPr/>
        </p:nvSpPr>
        <p:spPr>
          <a:xfrm>
            <a:off x="1316179" y="3454252"/>
            <a:ext cx="396000" cy="387483"/>
          </a:xfrm>
          <a:prstGeom prst="rect">
            <a:avLst/>
          </a:prstGeom>
        </p:spPr>
        <p:txBody>
          <a:bodyPr lIns="0" tIns="18000" rIns="0" bIns="0" anchor="ctr"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3000"/>
              </a:lnSpc>
            </a:pPr>
            <a:r>
              <a:rPr lang="lv-LV" sz="2400" dirty="0" smtClean="0">
                <a:solidFill>
                  <a:schemeClr val="bg1"/>
                </a:solidFill>
                <a:latin typeface="Source Sans Pro Semibold" pitchFamily="34" charset="-70"/>
              </a:rPr>
              <a:t>4</a:t>
            </a:r>
          </a:p>
        </p:txBody>
      </p:sp>
      <p:sp>
        <p:nvSpPr>
          <p:cNvPr id="28" name="Text Placeholder 2"/>
          <p:cNvSpPr txBox="1">
            <a:spLocks/>
          </p:cNvSpPr>
          <p:nvPr/>
        </p:nvSpPr>
        <p:spPr>
          <a:xfrm>
            <a:off x="1910303" y="1744251"/>
            <a:ext cx="6395497" cy="322473"/>
          </a:xfrm>
          <a:prstGeom prst="rect">
            <a:avLst/>
          </a:prstGeom>
        </p:spPr>
        <p:txBody>
          <a:bodyPr lIns="0" tIns="0" rIns="0" bIns="0"/>
          <a:lstStyle>
            <a:lvl1pPr marL="0" indent="0" algn="l" defTabSz="914400" rtl="0" eaLnBrk="1" latinLnBrk="0" hangingPunct="1">
              <a:lnSpc>
                <a:spcPts val="3000"/>
              </a:lnSpc>
              <a:spcBef>
                <a:spcPts val="0"/>
              </a:spcBef>
              <a:buFont typeface="Arial" pitchFamily="34" charset="0"/>
              <a:buNone/>
              <a:defRPr sz="2000" kern="1200">
                <a:solidFill>
                  <a:schemeClr val="tx1">
                    <a:lumMod val="65000"/>
                    <a:lumOff val="35000"/>
                  </a:schemeClr>
                </a:solidFill>
                <a:latin typeface="Mentone Lig" pitchFamily="34" charset="-7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t>Background on Bankruptcy and Retirement Plans </a:t>
            </a:r>
          </a:p>
          <a:p>
            <a:endParaRPr lang="en-US" dirty="0"/>
          </a:p>
        </p:txBody>
      </p:sp>
      <p:sp>
        <p:nvSpPr>
          <p:cNvPr id="29" name="Text Placeholder 2"/>
          <p:cNvSpPr txBox="1">
            <a:spLocks/>
          </p:cNvSpPr>
          <p:nvPr/>
        </p:nvSpPr>
        <p:spPr>
          <a:xfrm>
            <a:off x="1910936" y="2316356"/>
            <a:ext cx="6928264" cy="322473"/>
          </a:xfrm>
          <a:prstGeom prst="rect">
            <a:avLst/>
          </a:prstGeom>
        </p:spPr>
        <p:txBody>
          <a:bodyPr lIns="0" tIns="0" rIns="0" bIns="0"/>
          <a:lstStyle>
            <a:lvl1pPr marL="0" indent="0" algn="l" defTabSz="914400" rtl="0" eaLnBrk="1" latinLnBrk="0" hangingPunct="1">
              <a:lnSpc>
                <a:spcPts val="3000"/>
              </a:lnSpc>
              <a:spcBef>
                <a:spcPts val="0"/>
              </a:spcBef>
              <a:buFont typeface="Arial" pitchFamily="34" charset="0"/>
              <a:buNone/>
              <a:defRPr sz="2000" kern="1200">
                <a:solidFill>
                  <a:schemeClr val="tx1">
                    <a:lumMod val="65000"/>
                    <a:lumOff val="35000"/>
                  </a:schemeClr>
                </a:solidFill>
                <a:latin typeface="Mentone Lig" pitchFamily="34" charset="-7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t>Plan Termination Considerations for Bankruptcy Trustee </a:t>
            </a:r>
          </a:p>
        </p:txBody>
      </p:sp>
      <p:sp>
        <p:nvSpPr>
          <p:cNvPr id="30" name="Text Placeholder 2"/>
          <p:cNvSpPr txBox="1">
            <a:spLocks/>
          </p:cNvSpPr>
          <p:nvPr/>
        </p:nvSpPr>
        <p:spPr>
          <a:xfrm>
            <a:off x="1910304" y="2880434"/>
            <a:ext cx="6700296" cy="322473"/>
          </a:xfrm>
          <a:prstGeom prst="rect">
            <a:avLst/>
          </a:prstGeom>
        </p:spPr>
        <p:txBody>
          <a:bodyPr lIns="0" tIns="0" rIns="0" bIns="0"/>
          <a:lstStyle>
            <a:lvl1pPr marL="0" indent="0" algn="l" defTabSz="914400" rtl="0" eaLnBrk="1" latinLnBrk="0" hangingPunct="1">
              <a:lnSpc>
                <a:spcPts val="3000"/>
              </a:lnSpc>
              <a:spcBef>
                <a:spcPts val="0"/>
              </a:spcBef>
              <a:buFont typeface="Arial" pitchFamily="34" charset="0"/>
              <a:buNone/>
              <a:defRPr sz="2000" kern="1200">
                <a:solidFill>
                  <a:schemeClr val="tx1">
                    <a:lumMod val="65000"/>
                    <a:lumOff val="35000"/>
                  </a:schemeClr>
                </a:solidFill>
                <a:latin typeface="Mentone Lig" pitchFamily="34" charset="-7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t>Proposed Expansion of DOL’s Abandoned Plan Program </a:t>
            </a:r>
          </a:p>
        </p:txBody>
      </p:sp>
      <p:sp>
        <p:nvSpPr>
          <p:cNvPr id="31" name="Text Placeholder 2"/>
          <p:cNvSpPr txBox="1">
            <a:spLocks/>
          </p:cNvSpPr>
          <p:nvPr/>
        </p:nvSpPr>
        <p:spPr>
          <a:xfrm>
            <a:off x="1910303" y="3444510"/>
            <a:ext cx="5862097" cy="322473"/>
          </a:xfrm>
          <a:prstGeom prst="rect">
            <a:avLst/>
          </a:prstGeom>
        </p:spPr>
        <p:txBody>
          <a:bodyPr lIns="0" tIns="0" rIns="0" bIns="0"/>
          <a:lstStyle>
            <a:lvl1pPr marL="0" indent="0" algn="l" defTabSz="914400" rtl="0" eaLnBrk="1" latinLnBrk="0" hangingPunct="1">
              <a:lnSpc>
                <a:spcPts val="3000"/>
              </a:lnSpc>
              <a:spcBef>
                <a:spcPts val="0"/>
              </a:spcBef>
              <a:buFont typeface="Arial" pitchFamily="34" charset="0"/>
              <a:buNone/>
              <a:defRPr sz="2000" kern="1200">
                <a:solidFill>
                  <a:schemeClr val="tx1">
                    <a:lumMod val="65000"/>
                    <a:lumOff val="35000"/>
                  </a:schemeClr>
                </a:solidFill>
                <a:latin typeface="Mentone Lig" pitchFamily="34" charset="-7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t>Best Practices for Bankruptcy Trustee </a:t>
            </a:r>
          </a:p>
        </p:txBody>
      </p:sp>
    </p:spTree>
    <p:extLst>
      <p:ext uri="{BB962C8B-B14F-4D97-AF65-F5344CB8AC3E}">
        <p14:creationId xmlns:p14="http://schemas.microsoft.com/office/powerpoint/2010/main" val="27065481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5"/>
          <p:cNvSpPr txBox="1">
            <a:spLocks/>
          </p:cNvSpPr>
          <p:nvPr/>
        </p:nvSpPr>
        <p:spPr>
          <a:xfrm>
            <a:off x="4495800" y="1047751"/>
            <a:ext cx="2714625" cy="1600199"/>
          </a:xfrm>
          <a:prstGeom prst="rect">
            <a:avLst/>
          </a:prstGeom>
        </p:spPr>
        <p:txBody>
          <a:bodyPr vert="horz" lIns="182917" tIns="91458" rIns="182917" bIns="91458" rtlCol="0">
            <a:normAutofit/>
          </a:bodyPr>
          <a:lstStyle>
            <a:lvl1pPr marL="342900" indent="-342900" algn="l" defTabSz="914400" rtl="0" eaLnBrk="1" latinLnBrk="0" hangingPunct="1">
              <a:spcBef>
                <a:spcPct val="20000"/>
              </a:spcBef>
              <a:buClr>
                <a:srgbClr val="EEC12A"/>
              </a:buClr>
              <a:buFont typeface="Arial" pitchFamily="34" charset="0"/>
              <a:buChar char="•"/>
              <a:defRPr sz="2000" kern="1200">
                <a:solidFill>
                  <a:schemeClr val="tx1">
                    <a:lumMod val="65000"/>
                    <a:lumOff val="35000"/>
                  </a:schemeClr>
                </a:solidFill>
                <a:latin typeface="Source Sans Pro"/>
                <a:ea typeface="+mn-ea"/>
                <a:cs typeface="Source Sans Pro"/>
              </a:defRPr>
            </a:lvl1pPr>
            <a:lvl2pPr marL="742950" indent="-285750" algn="l" defTabSz="914400" rtl="0" eaLnBrk="1" latinLnBrk="0" hangingPunct="1">
              <a:spcBef>
                <a:spcPct val="20000"/>
              </a:spcBef>
              <a:buFont typeface="Arial" pitchFamily="34" charset="0"/>
              <a:buChar char="–"/>
              <a:defRPr sz="1800" kern="1200">
                <a:solidFill>
                  <a:schemeClr val="tx1">
                    <a:lumMod val="65000"/>
                    <a:lumOff val="35000"/>
                  </a:schemeClr>
                </a:solidFill>
                <a:latin typeface="Source Sans Pro"/>
                <a:ea typeface="+mn-ea"/>
                <a:cs typeface="Source Sans Pro"/>
              </a:defRPr>
            </a:lvl2pPr>
            <a:lvl3pPr marL="1143000" indent="-228600" algn="l" defTabSz="914400" rtl="0" eaLnBrk="1" latinLnBrk="0" hangingPunct="1">
              <a:spcBef>
                <a:spcPct val="20000"/>
              </a:spcBef>
              <a:buClr>
                <a:srgbClr val="EEC12A"/>
              </a:buClr>
              <a:buFont typeface="Arial" pitchFamily="34" charset="0"/>
              <a:buChar char="•"/>
              <a:defRPr sz="1600" kern="1200">
                <a:solidFill>
                  <a:schemeClr val="tx1">
                    <a:lumMod val="65000"/>
                    <a:lumOff val="35000"/>
                  </a:schemeClr>
                </a:solidFill>
                <a:latin typeface="Source Sans Pro"/>
                <a:ea typeface="+mn-ea"/>
                <a:cs typeface="Source Sans Pro"/>
              </a:defRPr>
            </a:lvl3pPr>
            <a:lvl4pPr marL="1600200" indent="-228600" algn="l" defTabSz="914400" rtl="0" eaLnBrk="1" latinLnBrk="0" hangingPunct="1">
              <a:spcBef>
                <a:spcPct val="20000"/>
              </a:spcBef>
              <a:buFont typeface="Arial" pitchFamily="34" charset="0"/>
              <a:buChar char="–"/>
              <a:defRPr sz="1400" kern="1200">
                <a:solidFill>
                  <a:schemeClr val="tx1">
                    <a:lumMod val="65000"/>
                    <a:lumOff val="35000"/>
                  </a:schemeClr>
                </a:solidFill>
                <a:latin typeface="Source Sans Pro"/>
                <a:ea typeface="+mn-ea"/>
                <a:cs typeface="Source Sans Pro"/>
              </a:defRPr>
            </a:lvl4pPr>
            <a:lvl5pPr marL="2057400" indent="-228600" algn="l" defTabSz="914400" rtl="0" eaLnBrk="1" latinLnBrk="0" hangingPunct="1">
              <a:spcBef>
                <a:spcPct val="20000"/>
              </a:spcBef>
              <a:buFont typeface="Arial" pitchFamily="34" charset="0"/>
              <a:buChar char="»"/>
              <a:defRPr sz="1400" kern="1200">
                <a:solidFill>
                  <a:schemeClr val="tx1">
                    <a:lumMod val="65000"/>
                    <a:lumOff val="35000"/>
                  </a:schemeClr>
                </a:solidFill>
                <a:latin typeface="Source Sans Pro"/>
                <a:ea typeface="+mn-ea"/>
                <a:cs typeface="Source Sans Pro"/>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dirty="0" smtClean="0">
                <a:solidFill>
                  <a:schemeClr val="tx1"/>
                </a:solidFill>
              </a:rPr>
              <a:t>Mike McWherter</a:t>
            </a:r>
          </a:p>
          <a:p>
            <a:pPr marL="0" indent="0">
              <a:buFont typeface="Arial" pitchFamily="34" charset="0"/>
              <a:buNone/>
            </a:pPr>
            <a:r>
              <a:rPr lang="en-US" sz="1600" dirty="0" smtClean="0">
                <a:solidFill>
                  <a:schemeClr val="tx1"/>
                </a:solidFill>
              </a:rPr>
              <a:t>Chief Compliance Officer</a:t>
            </a:r>
          </a:p>
          <a:p>
            <a:pPr marL="0" indent="0">
              <a:buFont typeface="Arial" pitchFamily="34" charset="0"/>
              <a:buNone/>
            </a:pPr>
            <a:r>
              <a:rPr lang="en-US" sz="1600" dirty="0" smtClean="0">
                <a:solidFill>
                  <a:schemeClr val="tx1"/>
                </a:solidFill>
              </a:rPr>
              <a:t>PenChecks Inc.</a:t>
            </a:r>
          </a:p>
          <a:p>
            <a:endParaRPr lang="en-US" dirty="0"/>
          </a:p>
        </p:txBody>
      </p:sp>
      <p:sp>
        <p:nvSpPr>
          <p:cNvPr id="5" name="Title 4"/>
          <p:cNvSpPr>
            <a:spLocks noGrp="1"/>
          </p:cNvSpPr>
          <p:nvPr>
            <p:ph type="title"/>
          </p:nvPr>
        </p:nvSpPr>
        <p:spPr/>
        <p:txBody>
          <a:bodyPr/>
          <a:lstStyle/>
          <a:p>
            <a:r>
              <a:rPr lang="en-US" smtClean="0"/>
              <a:t>Our Speakers</a:t>
            </a:r>
            <a:endParaRPr lang="en-US" dirty="0"/>
          </a:p>
        </p:txBody>
      </p:sp>
      <p:sp>
        <p:nvSpPr>
          <p:cNvPr id="7" name="Text Placeholder 6"/>
          <p:cNvSpPr>
            <a:spLocks noGrp="1"/>
          </p:cNvSpPr>
          <p:nvPr>
            <p:ph type="body" sz="quarter" idx="12"/>
          </p:nvPr>
        </p:nvSpPr>
        <p:spPr/>
        <p:txBody>
          <a:bodyPr/>
          <a:lstStyle/>
          <a:p>
            <a:endParaRPr lang="en-US" dirty="0"/>
          </a:p>
        </p:txBody>
      </p:sp>
      <p:sp>
        <p:nvSpPr>
          <p:cNvPr id="6" name="Content Placeholder 5"/>
          <p:cNvSpPr>
            <a:spLocks noGrp="1"/>
          </p:cNvSpPr>
          <p:nvPr>
            <p:ph idx="1"/>
          </p:nvPr>
        </p:nvSpPr>
        <p:spPr>
          <a:xfrm>
            <a:off x="685800" y="1047751"/>
            <a:ext cx="3657600" cy="1828799"/>
          </a:xfrm>
        </p:spPr>
        <p:txBody>
          <a:bodyPr>
            <a:normAutofit/>
          </a:bodyPr>
          <a:lstStyle/>
          <a:p>
            <a:pPr marL="0" lvl="0" indent="0">
              <a:buNone/>
            </a:pPr>
            <a:r>
              <a:rPr lang="en-US" dirty="0" smtClean="0"/>
              <a:t>Marcia Wagner</a:t>
            </a:r>
          </a:p>
          <a:p>
            <a:pPr marL="0" lvl="0" indent="0">
              <a:buNone/>
            </a:pPr>
            <a:r>
              <a:rPr lang="en-US" sz="1600" dirty="0" smtClean="0"/>
              <a:t>Managing Director</a:t>
            </a:r>
          </a:p>
          <a:p>
            <a:pPr marL="0" lvl="0" indent="0">
              <a:buNone/>
            </a:pPr>
            <a:r>
              <a:rPr lang="en-US" sz="1600" dirty="0" smtClean="0"/>
              <a:t>Wagner Law Group</a:t>
            </a:r>
            <a:endParaRPr lang="en-US" dirty="0" smtClean="0"/>
          </a:p>
        </p:txBody>
      </p:sp>
      <p:sp>
        <p:nvSpPr>
          <p:cNvPr id="2" name="TextBox 1"/>
          <p:cNvSpPr txBox="1"/>
          <p:nvPr/>
        </p:nvSpPr>
        <p:spPr>
          <a:xfrm>
            <a:off x="838200" y="3154799"/>
            <a:ext cx="7600950" cy="1169551"/>
          </a:xfrm>
          <a:prstGeom prst="rect">
            <a:avLst/>
          </a:prstGeom>
          <a:noFill/>
        </p:spPr>
        <p:txBody>
          <a:bodyPr wrap="square" rtlCol="0">
            <a:spAutoFit/>
          </a:bodyPr>
          <a:lstStyle/>
          <a:p>
            <a:r>
              <a:rPr lang="en-US" sz="1000" b="1" dirty="0" smtClean="0"/>
              <a:t>disclaimer</a:t>
            </a:r>
          </a:p>
          <a:p>
            <a:r>
              <a:rPr lang="en-US" sz="1000" dirty="0" smtClean="0"/>
              <a:t>These </a:t>
            </a:r>
            <a:r>
              <a:rPr lang="en-US" sz="1000" dirty="0"/>
              <a:t>materials have been prepared for informational purposes only and constitute neither legal nor tax advice Transmission of the information is not intended to create, and receipt or attendance at any presentation does not create or constitute, an attorney-client relationship Anyone viewing this presentation or reading these materials should not act upon this information without seeking professional counsel In response to new IRS rules of practice, we hereby inform you that any federal tax advice contained in this writing, unless specifically stated otherwise, is not intended or written to be used, and can not be used, for the purpose of (1) avoiding tax-related penalties or (2) promoting, marketing or recommending to another party any tax-related transaction(s) or matter(s) addressed herein.</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695575" y="1138237"/>
            <a:ext cx="1419225" cy="14192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058025" y="1143000"/>
            <a:ext cx="1428750" cy="1428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35655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0"/>
          </p:nvPr>
        </p:nvSpPr>
        <p:spPr>
          <a:xfrm>
            <a:off x="914400" y="1809750"/>
            <a:ext cx="7391400" cy="533400"/>
          </a:xfrm>
        </p:spPr>
        <p:txBody>
          <a:bodyPr/>
          <a:lstStyle/>
          <a:p>
            <a:r>
              <a:rPr lang="en-US" sz="2800" dirty="0"/>
              <a:t>Background on Bankruptcy and Retirement </a:t>
            </a:r>
          </a:p>
        </p:txBody>
      </p:sp>
      <p:sp>
        <p:nvSpPr>
          <p:cNvPr id="6" name="Text Placeholder 5"/>
          <p:cNvSpPr>
            <a:spLocks noGrp="1"/>
          </p:cNvSpPr>
          <p:nvPr>
            <p:ph type="body" sz="quarter" idx="11"/>
          </p:nvPr>
        </p:nvSpPr>
        <p:spPr/>
        <p:txBody>
          <a:bodyPr/>
          <a:lstStyle/>
          <a:p>
            <a:endParaRPr lang="en-US" dirty="0"/>
          </a:p>
        </p:txBody>
      </p:sp>
    </p:spTree>
    <p:extLst>
      <p:ext uri="{BB962C8B-B14F-4D97-AF65-F5344CB8AC3E}">
        <p14:creationId xmlns:p14="http://schemas.microsoft.com/office/powerpoint/2010/main" val="9914194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08939" y="408890"/>
            <a:ext cx="8182661" cy="304800"/>
          </a:xfrm>
        </p:spPr>
        <p:txBody>
          <a:bodyPr/>
          <a:lstStyle/>
          <a:p>
            <a:r>
              <a:rPr lang="en-US" dirty="0"/>
              <a:t>ERISA Fiduciary Duties Imposed on </a:t>
            </a:r>
            <a:r>
              <a:rPr lang="en-US" dirty="0" smtClean="0"/>
              <a:t/>
            </a:r>
            <a:br>
              <a:rPr lang="en-US" dirty="0" smtClean="0"/>
            </a:br>
            <a:r>
              <a:rPr lang="en-US" dirty="0" smtClean="0"/>
              <a:t>Bankruptcy </a:t>
            </a:r>
            <a:r>
              <a:rPr lang="en-US" dirty="0"/>
              <a:t>Trustee</a:t>
            </a:r>
          </a:p>
        </p:txBody>
      </p:sp>
      <p:sp>
        <p:nvSpPr>
          <p:cNvPr id="7" name="Text Placeholder 6"/>
          <p:cNvSpPr>
            <a:spLocks noGrp="1"/>
          </p:cNvSpPr>
          <p:nvPr>
            <p:ph type="body" sz="quarter" idx="12"/>
          </p:nvPr>
        </p:nvSpPr>
        <p:spPr/>
        <p:txBody>
          <a:bodyPr/>
          <a:lstStyle/>
          <a:p>
            <a:endParaRPr lang="en-US" dirty="0"/>
          </a:p>
        </p:txBody>
      </p:sp>
      <p:sp>
        <p:nvSpPr>
          <p:cNvPr id="6" name="Content Placeholder 5"/>
          <p:cNvSpPr>
            <a:spLocks noGrp="1"/>
          </p:cNvSpPr>
          <p:nvPr>
            <p:ph idx="1"/>
          </p:nvPr>
        </p:nvSpPr>
        <p:spPr>
          <a:xfrm>
            <a:off x="838200" y="1276351"/>
            <a:ext cx="7772400" cy="2590799"/>
          </a:xfrm>
        </p:spPr>
        <p:txBody>
          <a:bodyPr/>
          <a:lstStyle/>
          <a:p>
            <a:r>
              <a:rPr lang="en-US" dirty="0" smtClean="0"/>
              <a:t>Code Section 541(b)(7) excludes plan from estate</a:t>
            </a:r>
          </a:p>
          <a:p>
            <a:r>
              <a:rPr lang="en-US" dirty="0" smtClean="0"/>
              <a:t>BAPCPA of 2005 added Code Section 704(a)(11) </a:t>
            </a:r>
            <a:r>
              <a:rPr lang="en-US" baseline="30000" dirty="0" smtClean="0"/>
              <a:t>1</a:t>
            </a:r>
            <a:r>
              <a:rPr lang="en-US" dirty="0" smtClean="0"/>
              <a:t> </a:t>
            </a:r>
          </a:p>
          <a:p>
            <a:r>
              <a:rPr lang="en-US" dirty="0" smtClean="0"/>
              <a:t>Trustee must serve as plan’s ERISA “administrator” </a:t>
            </a:r>
            <a:r>
              <a:rPr lang="en-US" baseline="30000" dirty="0" smtClean="0"/>
              <a:t>2</a:t>
            </a:r>
            <a:endParaRPr lang="en-US" dirty="0" smtClean="0"/>
          </a:p>
          <a:p>
            <a:r>
              <a:rPr lang="en-US" dirty="0" smtClean="0"/>
              <a:t>DOL Position:  Trustee is plan fiduciary</a:t>
            </a:r>
            <a:endParaRPr lang="en-US" dirty="0"/>
          </a:p>
        </p:txBody>
      </p:sp>
      <p:sp>
        <p:nvSpPr>
          <p:cNvPr id="2" name="Rectangle 1"/>
          <p:cNvSpPr/>
          <p:nvPr/>
        </p:nvSpPr>
        <p:spPr>
          <a:xfrm>
            <a:off x="838200" y="3801070"/>
            <a:ext cx="6553200" cy="923330"/>
          </a:xfrm>
          <a:prstGeom prst="rect">
            <a:avLst/>
          </a:prstGeom>
        </p:spPr>
        <p:txBody>
          <a:bodyPr wrap="square">
            <a:spAutoFit/>
          </a:bodyPr>
          <a:lstStyle/>
          <a:p>
            <a:r>
              <a:rPr lang="en-US" b="1" baseline="30000" dirty="0" smtClean="0"/>
              <a:t>1</a:t>
            </a:r>
            <a:r>
              <a:rPr lang="en-US" baseline="30000" dirty="0" smtClean="0"/>
              <a:t> Bankruptcy </a:t>
            </a:r>
            <a:r>
              <a:rPr lang="en-US" baseline="30000" dirty="0"/>
              <a:t>Abuse Prevention and Consumer Protection Act of 2005 added several new duties to Chapter 7 bankruptcy trustees, including a new plan-related duty under Section 704(a)(11) of the U.S. Bankruptcy Code.</a:t>
            </a:r>
          </a:p>
          <a:p>
            <a:r>
              <a:rPr lang="en-US" b="1" baseline="30000" dirty="0" smtClean="0"/>
              <a:t>2</a:t>
            </a:r>
            <a:r>
              <a:rPr lang="en-US" baseline="30000" dirty="0" smtClean="0"/>
              <a:t> ERISA </a:t>
            </a:r>
            <a:r>
              <a:rPr lang="en-US" baseline="30000" dirty="0"/>
              <a:t>Section 3(16).</a:t>
            </a:r>
            <a:endParaRPr lang="en-US" dirty="0"/>
          </a:p>
        </p:txBody>
      </p:sp>
    </p:spTree>
    <p:extLst>
      <p:ext uri="{BB962C8B-B14F-4D97-AF65-F5344CB8AC3E}">
        <p14:creationId xmlns:p14="http://schemas.microsoft.com/office/powerpoint/2010/main" val="228288269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08939" y="408890"/>
            <a:ext cx="8182661" cy="304800"/>
          </a:xfrm>
        </p:spPr>
        <p:txBody>
          <a:bodyPr/>
          <a:lstStyle/>
          <a:p>
            <a:r>
              <a:rPr lang="en-US" dirty="0"/>
              <a:t>Conflict between ERISA and Bankruptcy Code </a:t>
            </a:r>
            <a:br>
              <a:rPr lang="en-US" dirty="0"/>
            </a:br>
            <a:endParaRPr lang="en-US" dirty="0"/>
          </a:p>
        </p:txBody>
      </p:sp>
      <p:sp>
        <p:nvSpPr>
          <p:cNvPr id="7" name="Text Placeholder 6"/>
          <p:cNvSpPr>
            <a:spLocks noGrp="1"/>
          </p:cNvSpPr>
          <p:nvPr>
            <p:ph type="body" sz="quarter" idx="12"/>
          </p:nvPr>
        </p:nvSpPr>
        <p:spPr/>
        <p:txBody>
          <a:bodyPr/>
          <a:lstStyle/>
          <a:p>
            <a:endParaRPr lang="en-US" dirty="0"/>
          </a:p>
        </p:txBody>
      </p:sp>
      <p:sp>
        <p:nvSpPr>
          <p:cNvPr id="6" name="Content Placeholder 5"/>
          <p:cNvSpPr>
            <a:spLocks noGrp="1"/>
          </p:cNvSpPr>
          <p:nvPr>
            <p:ph idx="1"/>
          </p:nvPr>
        </p:nvSpPr>
        <p:spPr>
          <a:xfrm>
            <a:off x="838200" y="1276351"/>
            <a:ext cx="7772400" cy="2590799"/>
          </a:xfrm>
        </p:spPr>
        <p:txBody>
          <a:bodyPr/>
          <a:lstStyle/>
          <a:p>
            <a:r>
              <a:rPr lang="en-US" dirty="0" smtClean="0"/>
              <a:t>Duty </a:t>
            </a:r>
            <a:r>
              <a:rPr lang="en-US" dirty="0"/>
              <a:t>to participants vs. duty to creditors and debtor </a:t>
            </a:r>
          </a:p>
          <a:p>
            <a:r>
              <a:rPr lang="en-US" dirty="0"/>
              <a:t>Personal liability for fiduciary breaches under ERISA</a:t>
            </a:r>
          </a:p>
          <a:p>
            <a:r>
              <a:rPr lang="en-US" dirty="0"/>
              <a:t>Immunity for trustee acts authorized by bankruptcy court</a:t>
            </a:r>
          </a:p>
          <a:p>
            <a:endParaRPr lang="en-US" dirty="0"/>
          </a:p>
        </p:txBody>
      </p:sp>
    </p:spTree>
    <p:extLst>
      <p:ext uri="{BB962C8B-B14F-4D97-AF65-F5344CB8AC3E}">
        <p14:creationId xmlns:p14="http://schemas.microsoft.com/office/powerpoint/2010/main" val="19648864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08939" y="408890"/>
            <a:ext cx="8182661" cy="304800"/>
          </a:xfrm>
        </p:spPr>
        <p:txBody>
          <a:bodyPr/>
          <a:lstStyle/>
          <a:p>
            <a:r>
              <a:rPr lang="en-US" dirty="0"/>
              <a:t>DOL’s Position in Bankruptcy Court</a:t>
            </a:r>
            <a:br>
              <a:rPr lang="en-US" dirty="0"/>
            </a:br>
            <a:endParaRPr lang="en-US" dirty="0"/>
          </a:p>
        </p:txBody>
      </p:sp>
      <p:sp>
        <p:nvSpPr>
          <p:cNvPr id="7" name="Text Placeholder 6"/>
          <p:cNvSpPr>
            <a:spLocks noGrp="1"/>
          </p:cNvSpPr>
          <p:nvPr>
            <p:ph type="body" sz="quarter" idx="12"/>
          </p:nvPr>
        </p:nvSpPr>
        <p:spPr/>
        <p:txBody>
          <a:bodyPr/>
          <a:lstStyle/>
          <a:p>
            <a:endParaRPr lang="en-US" dirty="0"/>
          </a:p>
        </p:txBody>
      </p:sp>
      <p:sp>
        <p:nvSpPr>
          <p:cNvPr id="6" name="Content Placeholder 5"/>
          <p:cNvSpPr>
            <a:spLocks noGrp="1"/>
          </p:cNvSpPr>
          <p:nvPr>
            <p:ph idx="1"/>
          </p:nvPr>
        </p:nvSpPr>
        <p:spPr>
          <a:xfrm>
            <a:off x="838200" y="1276351"/>
            <a:ext cx="7772400" cy="2590799"/>
          </a:xfrm>
        </p:spPr>
        <p:txBody>
          <a:bodyPr/>
          <a:lstStyle/>
          <a:p>
            <a:r>
              <a:rPr lang="en-US" dirty="0" smtClean="0"/>
              <a:t>Court </a:t>
            </a:r>
            <a:r>
              <a:rPr lang="en-US" dirty="0"/>
              <a:t>cannot authorize specific acts to terminate plan</a:t>
            </a:r>
          </a:p>
          <a:p>
            <a:r>
              <a:rPr lang="en-US" dirty="0"/>
              <a:t>Court cannot order fee payment from plan assets</a:t>
            </a:r>
          </a:p>
          <a:p>
            <a:r>
              <a:rPr lang="en-US" dirty="0"/>
              <a:t>Trustee cannot be released from ERISA liability</a:t>
            </a:r>
          </a:p>
          <a:p>
            <a:endParaRPr lang="en-US" dirty="0"/>
          </a:p>
        </p:txBody>
      </p:sp>
    </p:spTree>
    <p:extLst>
      <p:ext uri="{BB962C8B-B14F-4D97-AF65-F5344CB8AC3E}">
        <p14:creationId xmlns:p14="http://schemas.microsoft.com/office/powerpoint/2010/main" val="2168897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0"/>
          </p:nvPr>
        </p:nvSpPr>
        <p:spPr>
          <a:xfrm>
            <a:off x="914400" y="1809750"/>
            <a:ext cx="7391400" cy="381000"/>
          </a:xfrm>
        </p:spPr>
        <p:txBody>
          <a:bodyPr/>
          <a:lstStyle/>
          <a:p>
            <a:r>
              <a:rPr lang="en-US" sz="2800" dirty="0"/>
              <a:t>Plan Termination Considerations for Bankruptcy Trustee </a:t>
            </a:r>
          </a:p>
        </p:txBody>
      </p:sp>
      <p:sp>
        <p:nvSpPr>
          <p:cNvPr id="6" name="Text Placeholder 5"/>
          <p:cNvSpPr>
            <a:spLocks noGrp="1"/>
          </p:cNvSpPr>
          <p:nvPr>
            <p:ph type="body" sz="quarter" idx="11"/>
          </p:nvPr>
        </p:nvSpPr>
        <p:spPr/>
        <p:txBody>
          <a:bodyPr/>
          <a:lstStyle/>
          <a:p>
            <a:endParaRPr lang="en-US" dirty="0"/>
          </a:p>
        </p:txBody>
      </p:sp>
    </p:spTree>
    <p:extLst>
      <p:ext uri="{BB962C8B-B14F-4D97-AF65-F5344CB8AC3E}">
        <p14:creationId xmlns:p14="http://schemas.microsoft.com/office/powerpoint/2010/main" val="35978851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08939" y="408890"/>
            <a:ext cx="8182661" cy="304800"/>
          </a:xfrm>
        </p:spPr>
        <p:txBody>
          <a:bodyPr/>
          <a:lstStyle/>
          <a:p>
            <a:r>
              <a:rPr lang="en-US" dirty="0"/>
              <a:t>Plan Termination and Potential Fiduciary Liability</a:t>
            </a:r>
            <a:br>
              <a:rPr lang="en-US" dirty="0"/>
            </a:br>
            <a:endParaRPr lang="en-US" dirty="0"/>
          </a:p>
        </p:txBody>
      </p:sp>
      <p:sp>
        <p:nvSpPr>
          <p:cNvPr id="7" name="Text Placeholder 6"/>
          <p:cNvSpPr>
            <a:spLocks noGrp="1"/>
          </p:cNvSpPr>
          <p:nvPr>
            <p:ph type="body" sz="quarter" idx="12"/>
          </p:nvPr>
        </p:nvSpPr>
        <p:spPr/>
        <p:txBody>
          <a:bodyPr/>
          <a:lstStyle/>
          <a:p>
            <a:endParaRPr lang="en-US" dirty="0"/>
          </a:p>
        </p:txBody>
      </p:sp>
      <p:sp>
        <p:nvSpPr>
          <p:cNvPr id="6" name="Content Placeholder 5"/>
          <p:cNvSpPr>
            <a:spLocks noGrp="1"/>
          </p:cNvSpPr>
          <p:nvPr>
            <p:ph idx="1"/>
          </p:nvPr>
        </p:nvSpPr>
        <p:spPr>
          <a:xfrm>
            <a:off x="838200" y="1276351"/>
            <a:ext cx="7772400" cy="2590799"/>
          </a:xfrm>
        </p:spPr>
        <p:txBody>
          <a:bodyPr/>
          <a:lstStyle/>
          <a:p>
            <a:r>
              <a:rPr lang="en-US" dirty="0" smtClean="0"/>
              <a:t>Trustee </a:t>
            </a:r>
            <a:r>
              <a:rPr lang="en-US" dirty="0"/>
              <a:t>may be personally liable for any participant losses</a:t>
            </a:r>
          </a:p>
          <a:p>
            <a:r>
              <a:rPr lang="en-US" dirty="0"/>
              <a:t>Heightened risk exposure when plan assets are liquidated</a:t>
            </a:r>
          </a:p>
          <a:p>
            <a:r>
              <a:rPr lang="en-US" dirty="0"/>
              <a:t>Fiduciary duty to maintain tax-qualified status and file 5500s</a:t>
            </a:r>
          </a:p>
          <a:p>
            <a:endParaRPr lang="en-US" dirty="0"/>
          </a:p>
        </p:txBody>
      </p:sp>
    </p:spTree>
    <p:extLst>
      <p:ext uri="{BB962C8B-B14F-4D97-AF65-F5344CB8AC3E}">
        <p14:creationId xmlns:p14="http://schemas.microsoft.com/office/powerpoint/2010/main" val="38613354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08939" y="408890"/>
            <a:ext cx="8182661" cy="304800"/>
          </a:xfrm>
        </p:spPr>
        <p:txBody>
          <a:bodyPr/>
          <a:lstStyle/>
          <a:p>
            <a:r>
              <a:rPr lang="en-US" dirty="0"/>
              <a:t>Plan Documentation</a:t>
            </a:r>
            <a:br>
              <a:rPr lang="en-US" dirty="0"/>
            </a:br>
            <a:endParaRPr lang="en-US" dirty="0"/>
          </a:p>
        </p:txBody>
      </p:sp>
      <p:sp>
        <p:nvSpPr>
          <p:cNvPr id="7" name="Text Placeholder 6"/>
          <p:cNvSpPr>
            <a:spLocks noGrp="1"/>
          </p:cNvSpPr>
          <p:nvPr>
            <p:ph type="body" sz="quarter" idx="12"/>
          </p:nvPr>
        </p:nvSpPr>
        <p:spPr/>
        <p:txBody>
          <a:bodyPr/>
          <a:lstStyle/>
          <a:p>
            <a:endParaRPr lang="en-US" dirty="0"/>
          </a:p>
        </p:txBody>
      </p:sp>
      <p:sp>
        <p:nvSpPr>
          <p:cNvPr id="6" name="Content Placeholder 5"/>
          <p:cNvSpPr>
            <a:spLocks noGrp="1"/>
          </p:cNvSpPr>
          <p:nvPr>
            <p:ph idx="1"/>
          </p:nvPr>
        </p:nvSpPr>
        <p:spPr>
          <a:xfrm>
            <a:off x="838200" y="1276351"/>
            <a:ext cx="7772400" cy="2590799"/>
          </a:xfrm>
        </p:spPr>
        <p:txBody>
          <a:bodyPr/>
          <a:lstStyle/>
          <a:p>
            <a:r>
              <a:rPr lang="en-US" dirty="0" smtClean="0"/>
              <a:t>Resolution </a:t>
            </a:r>
            <a:r>
              <a:rPr lang="en-US" dirty="0"/>
              <a:t>to terminate plan</a:t>
            </a:r>
          </a:p>
          <a:p>
            <a:r>
              <a:rPr lang="en-US" dirty="0"/>
              <a:t>Amendment to update plan for qualification purposes</a:t>
            </a:r>
          </a:p>
          <a:p>
            <a:r>
              <a:rPr lang="en-US" dirty="0"/>
              <a:t>IRS amnesty program for late amendments (EPCRS) </a:t>
            </a:r>
            <a:r>
              <a:rPr lang="en-US" baseline="30000" dirty="0" smtClean="0"/>
              <a:t>3</a:t>
            </a:r>
            <a:endParaRPr lang="en-US" dirty="0"/>
          </a:p>
          <a:p>
            <a:r>
              <a:rPr lang="en-US" dirty="0"/>
              <a:t>Consider IRS determination letter submission (Form 5310)</a:t>
            </a:r>
          </a:p>
          <a:p>
            <a:endParaRPr lang="en-US" dirty="0"/>
          </a:p>
        </p:txBody>
      </p:sp>
      <p:sp>
        <p:nvSpPr>
          <p:cNvPr id="2" name="Rectangle 1"/>
          <p:cNvSpPr/>
          <p:nvPr/>
        </p:nvSpPr>
        <p:spPr>
          <a:xfrm>
            <a:off x="838200" y="4355068"/>
            <a:ext cx="3432671" cy="369332"/>
          </a:xfrm>
          <a:prstGeom prst="rect">
            <a:avLst/>
          </a:prstGeom>
        </p:spPr>
        <p:txBody>
          <a:bodyPr wrap="none">
            <a:spAutoFit/>
          </a:bodyPr>
          <a:lstStyle/>
          <a:p>
            <a:r>
              <a:rPr lang="en-US" b="1" baseline="30000" dirty="0" smtClean="0"/>
              <a:t>3</a:t>
            </a:r>
            <a:r>
              <a:rPr lang="en-US" baseline="30000" dirty="0" smtClean="0"/>
              <a:t> IRS </a:t>
            </a:r>
            <a:r>
              <a:rPr lang="en-US" baseline="30000" dirty="0"/>
              <a:t>Employee Plan Compliance Resolution System.</a:t>
            </a:r>
            <a:endParaRPr lang="en-US" dirty="0"/>
          </a:p>
        </p:txBody>
      </p:sp>
    </p:spTree>
    <p:extLst>
      <p:ext uri="{BB962C8B-B14F-4D97-AF65-F5344CB8AC3E}">
        <p14:creationId xmlns:p14="http://schemas.microsoft.com/office/powerpoint/2010/main" val="13451868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08939" y="408890"/>
            <a:ext cx="8182661" cy="304800"/>
          </a:xfrm>
        </p:spPr>
        <p:txBody>
          <a:bodyPr/>
          <a:lstStyle/>
          <a:p>
            <a:r>
              <a:rPr lang="en-US" dirty="0"/>
              <a:t>Form 5500 Requirements</a:t>
            </a:r>
            <a:br>
              <a:rPr lang="en-US" dirty="0"/>
            </a:br>
            <a:endParaRPr lang="en-US" dirty="0"/>
          </a:p>
        </p:txBody>
      </p:sp>
      <p:sp>
        <p:nvSpPr>
          <p:cNvPr id="7" name="Text Placeholder 6"/>
          <p:cNvSpPr>
            <a:spLocks noGrp="1"/>
          </p:cNvSpPr>
          <p:nvPr>
            <p:ph type="body" sz="quarter" idx="12"/>
          </p:nvPr>
        </p:nvSpPr>
        <p:spPr/>
        <p:txBody>
          <a:bodyPr/>
          <a:lstStyle/>
          <a:p>
            <a:endParaRPr lang="en-US" dirty="0"/>
          </a:p>
        </p:txBody>
      </p:sp>
      <p:sp>
        <p:nvSpPr>
          <p:cNvPr id="6" name="Content Placeholder 5"/>
          <p:cNvSpPr>
            <a:spLocks noGrp="1"/>
          </p:cNvSpPr>
          <p:nvPr>
            <p:ph idx="1"/>
          </p:nvPr>
        </p:nvSpPr>
        <p:spPr>
          <a:xfrm>
            <a:off x="838200" y="1276351"/>
            <a:ext cx="7772400" cy="2590799"/>
          </a:xfrm>
        </p:spPr>
        <p:txBody>
          <a:bodyPr/>
          <a:lstStyle/>
          <a:p>
            <a:r>
              <a:rPr lang="en-US" dirty="0" smtClean="0"/>
              <a:t>Annual </a:t>
            </a:r>
            <a:r>
              <a:rPr lang="en-US" dirty="0"/>
              <a:t>5500 filings and related financial audits</a:t>
            </a:r>
          </a:p>
          <a:p>
            <a:r>
              <a:rPr lang="en-US" dirty="0"/>
              <a:t>Final 5500 filing for plan year of final distributions</a:t>
            </a:r>
          </a:p>
          <a:p>
            <a:r>
              <a:rPr lang="en-US" dirty="0"/>
              <a:t>DOL amnesty program for delinquent filings (DFVCP</a:t>
            </a:r>
            <a:r>
              <a:rPr lang="en-US" dirty="0" smtClean="0"/>
              <a:t>)</a:t>
            </a:r>
            <a:r>
              <a:rPr lang="en-US" baseline="30000" dirty="0"/>
              <a:t> </a:t>
            </a:r>
            <a:r>
              <a:rPr lang="en-US" baseline="30000" dirty="0" smtClean="0"/>
              <a:t>4</a:t>
            </a:r>
            <a:r>
              <a:rPr lang="en-US" dirty="0" smtClean="0"/>
              <a:t> </a:t>
            </a:r>
            <a:endParaRPr lang="en-US" dirty="0"/>
          </a:p>
          <a:p>
            <a:endParaRPr lang="en-US" dirty="0"/>
          </a:p>
        </p:txBody>
      </p:sp>
      <p:sp>
        <p:nvSpPr>
          <p:cNvPr id="2" name="Rectangle 1"/>
          <p:cNvSpPr/>
          <p:nvPr/>
        </p:nvSpPr>
        <p:spPr>
          <a:xfrm>
            <a:off x="838200" y="4355068"/>
            <a:ext cx="3602268" cy="369332"/>
          </a:xfrm>
          <a:prstGeom prst="rect">
            <a:avLst/>
          </a:prstGeom>
        </p:spPr>
        <p:txBody>
          <a:bodyPr wrap="none">
            <a:spAutoFit/>
          </a:bodyPr>
          <a:lstStyle/>
          <a:p>
            <a:r>
              <a:rPr lang="en-US" b="1" baseline="30000" dirty="0" smtClean="0"/>
              <a:t>4</a:t>
            </a:r>
            <a:r>
              <a:rPr lang="en-US" baseline="30000" dirty="0" smtClean="0"/>
              <a:t> DOL </a:t>
            </a:r>
            <a:r>
              <a:rPr lang="en-US" baseline="30000" dirty="0"/>
              <a:t>Delinquent Filer Voluntary Compliance Program.</a:t>
            </a:r>
            <a:endParaRPr lang="en-US" dirty="0"/>
          </a:p>
        </p:txBody>
      </p:sp>
    </p:spTree>
    <p:extLst>
      <p:ext uri="{BB962C8B-B14F-4D97-AF65-F5344CB8AC3E}">
        <p14:creationId xmlns:p14="http://schemas.microsoft.com/office/powerpoint/2010/main" val="24223205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08939" y="408890"/>
            <a:ext cx="8182661" cy="304800"/>
          </a:xfrm>
        </p:spPr>
        <p:txBody>
          <a:bodyPr/>
          <a:lstStyle/>
          <a:p>
            <a:r>
              <a:rPr lang="en-US" dirty="0"/>
              <a:t>Participants</a:t>
            </a:r>
          </a:p>
        </p:txBody>
      </p:sp>
      <p:sp>
        <p:nvSpPr>
          <p:cNvPr id="7" name="Text Placeholder 6"/>
          <p:cNvSpPr>
            <a:spLocks noGrp="1"/>
          </p:cNvSpPr>
          <p:nvPr>
            <p:ph type="body" sz="quarter" idx="12"/>
          </p:nvPr>
        </p:nvSpPr>
        <p:spPr/>
        <p:txBody>
          <a:bodyPr/>
          <a:lstStyle/>
          <a:p>
            <a:endParaRPr lang="en-US" dirty="0"/>
          </a:p>
        </p:txBody>
      </p:sp>
      <p:sp>
        <p:nvSpPr>
          <p:cNvPr id="6" name="Content Placeholder 5"/>
          <p:cNvSpPr>
            <a:spLocks noGrp="1"/>
          </p:cNvSpPr>
          <p:nvPr>
            <p:ph idx="1"/>
          </p:nvPr>
        </p:nvSpPr>
        <p:spPr>
          <a:xfrm>
            <a:off x="838200" y="1276351"/>
            <a:ext cx="7772400" cy="2590799"/>
          </a:xfrm>
        </p:spPr>
        <p:txBody>
          <a:bodyPr/>
          <a:lstStyle/>
          <a:p>
            <a:endParaRPr lang="en-US" dirty="0"/>
          </a:p>
          <a:p>
            <a:r>
              <a:rPr lang="en-US" dirty="0"/>
              <a:t>Notices for plan termination and distribution options</a:t>
            </a:r>
          </a:p>
          <a:p>
            <a:r>
              <a:rPr lang="en-US" dirty="0"/>
              <a:t>Search for  missing participants and consider automatic </a:t>
            </a:r>
            <a:r>
              <a:rPr lang="en-US" dirty="0" smtClean="0"/>
              <a:t>IRAs</a:t>
            </a:r>
            <a:r>
              <a:rPr lang="en-US" baseline="30000" dirty="0"/>
              <a:t> </a:t>
            </a:r>
            <a:r>
              <a:rPr lang="en-US" baseline="30000" dirty="0" smtClean="0"/>
              <a:t>5</a:t>
            </a:r>
            <a:r>
              <a:rPr lang="en-US" dirty="0" smtClean="0"/>
              <a:t> </a:t>
            </a:r>
            <a:endParaRPr lang="en-US" dirty="0"/>
          </a:p>
          <a:p>
            <a:r>
              <a:rPr lang="en-US" dirty="0"/>
              <a:t>Must distribute assets within 12 months</a:t>
            </a:r>
          </a:p>
          <a:p>
            <a:endParaRPr lang="en-US" dirty="0"/>
          </a:p>
        </p:txBody>
      </p:sp>
      <p:sp>
        <p:nvSpPr>
          <p:cNvPr id="2" name="Rectangle 1"/>
          <p:cNvSpPr/>
          <p:nvPr/>
        </p:nvSpPr>
        <p:spPr>
          <a:xfrm>
            <a:off x="838200" y="4355068"/>
            <a:ext cx="2684133" cy="369332"/>
          </a:xfrm>
          <a:prstGeom prst="rect">
            <a:avLst/>
          </a:prstGeom>
        </p:spPr>
        <p:txBody>
          <a:bodyPr wrap="none">
            <a:spAutoFit/>
          </a:bodyPr>
          <a:lstStyle/>
          <a:p>
            <a:r>
              <a:rPr lang="en-US" b="1" baseline="30000" dirty="0" smtClean="0"/>
              <a:t>5</a:t>
            </a:r>
            <a:r>
              <a:rPr lang="en-US" baseline="30000" dirty="0" smtClean="0"/>
              <a:t> DOL </a:t>
            </a:r>
            <a:r>
              <a:rPr lang="en-US" baseline="30000" dirty="0"/>
              <a:t>Field Assistance Bulletin 2004-02.</a:t>
            </a:r>
            <a:endParaRPr lang="en-US" dirty="0"/>
          </a:p>
        </p:txBody>
      </p:sp>
    </p:spTree>
    <p:extLst>
      <p:ext uri="{BB962C8B-B14F-4D97-AF65-F5344CB8AC3E}">
        <p14:creationId xmlns:p14="http://schemas.microsoft.com/office/powerpoint/2010/main" val="41011827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0"/>
          </p:nvPr>
        </p:nvSpPr>
        <p:spPr>
          <a:xfrm>
            <a:off x="914400" y="1809750"/>
            <a:ext cx="7391400" cy="381000"/>
          </a:xfrm>
        </p:spPr>
        <p:txBody>
          <a:bodyPr/>
          <a:lstStyle/>
          <a:p>
            <a:r>
              <a:rPr lang="en-US" sz="2800" dirty="0"/>
              <a:t>Proposed Expansion of DOL’s Abandoned Plan Program </a:t>
            </a:r>
          </a:p>
        </p:txBody>
      </p:sp>
      <p:sp>
        <p:nvSpPr>
          <p:cNvPr id="6" name="Text Placeholder 5"/>
          <p:cNvSpPr>
            <a:spLocks noGrp="1"/>
          </p:cNvSpPr>
          <p:nvPr>
            <p:ph type="body" sz="quarter" idx="11"/>
          </p:nvPr>
        </p:nvSpPr>
        <p:spPr/>
        <p:txBody>
          <a:bodyPr/>
          <a:lstStyle/>
          <a:p>
            <a:endParaRPr lang="en-US" dirty="0"/>
          </a:p>
        </p:txBody>
      </p:sp>
    </p:spTree>
    <p:extLst>
      <p:ext uri="{BB962C8B-B14F-4D97-AF65-F5344CB8AC3E}">
        <p14:creationId xmlns:p14="http://schemas.microsoft.com/office/powerpoint/2010/main" val="10659853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08939" y="408890"/>
            <a:ext cx="8182661" cy="304800"/>
          </a:xfrm>
        </p:spPr>
        <p:txBody>
          <a:bodyPr/>
          <a:lstStyle/>
          <a:p>
            <a:r>
              <a:rPr lang="en-US" dirty="0"/>
              <a:t>Purpose of Abandoned Plan Program </a:t>
            </a:r>
            <a:br>
              <a:rPr lang="en-US" dirty="0"/>
            </a:br>
            <a:endParaRPr lang="en-US" dirty="0"/>
          </a:p>
        </p:txBody>
      </p:sp>
      <p:sp>
        <p:nvSpPr>
          <p:cNvPr id="7" name="Text Placeholder 6"/>
          <p:cNvSpPr>
            <a:spLocks noGrp="1"/>
          </p:cNvSpPr>
          <p:nvPr>
            <p:ph type="body" sz="quarter" idx="12"/>
          </p:nvPr>
        </p:nvSpPr>
        <p:spPr/>
        <p:txBody>
          <a:bodyPr/>
          <a:lstStyle/>
          <a:p>
            <a:endParaRPr lang="en-US" dirty="0"/>
          </a:p>
        </p:txBody>
      </p:sp>
      <p:sp>
        <p:nvSpPr>
          <p:cNvPr id="6" name="Content Placeholder 5"/>
          <p:cNvSpPr>
            <a:spLocks noGrp="1"/>
          </p:cNvSpPr>
          <p:nvPr>
            <p:ph idx="1"/>
          </p:nvPr>
        </p:nvSpPr>
        <p:spPr>
          <a:xfrm>
            <a:off x="838200" y="1276351"/>
            <a:ext cx="7772400" cy="2590799"/>
          </a:xfrm>
        </p:spPr>
        <p:txBody>
          <a:bodyPr/>
          <a:lstStyle/>
          <a:p>
            <a:r>
              <a:rPr lang="en-US" dirty="0" smtClean="0"/>
              <a:t>Safe </a:t>
            </a:r>
            <a:r>
              <a:rPr lang="en-US" dirty="0"/>
              <a:t>and streamlined process to terminate DC plans</a:t>
            </a:r>
          </a:p>
          <a:p>
            <a:r>
              <a:rPr lang="en-US" dirty="0"/>
              <a:t>Limited relief for common compliance issues</a:t>
            </a:r>
          </a:p>
          <a:p>
            <a:r>
              <a:rPr lang="en-US" dirty="0"/>
              <a:t>Administrative burdens and costs reduced</a:t>
            </a:r>
          </a:p>
          <a:p>
            <a:endParaRPr lang="en-US" dirty="0"/>
          </a:p>
        </p:txBody>
      </p:sp>
    </p:spTree>
    <p:extLst>
      <p:ext uri="{BB962C8B-B14F-4D97-AF65-F5344CB8AC3E}">
        <p14:creationId xmlns:p14="http://schemas.microsoft.com/office/powerpoint/2010/main" val="116862124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08939" y="408890"/>
            <a:ext cx="8182661" cy="304800"/>
          </a:xfrm>
        </p:spPr>
        <p:txBody>
          <a:bodyPr/>
          <a:lstStyle/>
          <a:p>
            <a:r>
              <a:rPr lang="en-US" dirty="0"/>
              <a:t>Key Features of Program</a:t>
            </a:r>
            <a:br>
              <a:rPr lang="en-US" dirty="0"/>
            </a:br>
            <a:endParaRPr lang="en-US" dirty="0"/>
          </a:p>
        </p:txBody>
      </p:sp>
      <p:sp>
        <p:nvSpPr>
          <p:cNvPr id="7" name="Text Placeholder 6"/>
          <p:cNvSpPr>
            <a:spLocks noGrp="1"/>
          </p:cNvSpPr>
          <p:nvPr>
            <p:ph type="body" sz="quarter" idx="12"/>
          </p:nvPr>
        </p:nvSpPr>
        <p:spPr/>
        <p:txBody>
          <a:bodyPr/>
          <a:lstStyle/>
          <a:p>
            <a:endParaRPr lang="en-US" dirty="0"/>
          </a:p>
        </p:txBody>
      </p:sp>
      <p:sp>
        <p:nvSpPr>
          <p:cNvPr id="6" name="Content Placeholder 5"/>
          <p:cNvSpPr>
            <a:spLocks noGrp="1"/>
          </p:cNvSpPr>
          <p:nvPr>
            <p:ph idx="1"/>
          </p:nvPr>
        </p:nvSpPr>
        <p:spPr>
          <a:xfrm>
            <a:off x="838200" y="1276351"/>
            <a:ext cx="7772400" cy="2590799"/>
          </a:xfrm>
        </p:spPr>
        <p:txBody>
          <a:bodyPr/>
          <a:lstStyle/>
          <a:p>
            <a:r>
              <a:rPr lang="en-US" dirty="0" smtClean="0"/>
              <a:t>Role </a:t>
            </a:r>
            <a:r>
              <a:rPr lang="en-US" dirty="0"/>
              <a:t>of Qualified Termination Administrator (QTA)</a:t>
            </a:r>
          </a:p>
          <a:p>
            <a:r>
              <a:rPr lang="en-US" dirty="0"/>
              <a:t>Safe harbor for distributions to missing participants</a:t>
            </a:r>
          </a:p>
          <a:p>
            <a:r>
              <a:rPr lang="en-US" dirty="0"/>
              <a:t>Annual Form 5500 reporting relief</a:t>
            </a:r>
          </a:p>
          <a:p>
            <a:r>
              <a:rPr lang="en-US" dirty="0"/>
              <a:t>Exemption for QTA’s use of plan assets to pay itself</a:t>
            </a:r>
          </a:p>
          <a:p>
            <a:endParaRPr lang="en-US" dirty="0"/>
          </a:p>
        </p:txBody>
      </p:sp>
    </p:spTree>
    <p:extLst>
      <p:ext uri="{BB962C8B-B14F-4D97-AF65-F5344CB8AC3E}">
        <p14:creationId xmlns:p14="http://schemas.microsoft.com/office/powerpoint/2010/main" val="26180668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08939" y="408890"/>
            <a:ext cx="8182661" cy="304800"/>
          </a:xfrm>
        </p:spPr>
        <p:txBody>
          <a:bodyPr/>
          <a:lstStyle/>
          <a:p>
            <a:r>
              <a:rPr lang="en-US" dirty="0"/>
              <a:t>Program Availability to Bankruptcy Trustees?</a:t>
            </a:r>
            <a:br>
              <a:rPr lang="en-US" dirty="0"/>
            </a:br>
            <a:endParaRPr lang="en-US" dirty="0"/>
          </a:p>
        </p:txBody>
      </p:sp>
      <p:sp>
        <p:nvSpPr>
          <p:cNvPr id="7" name="Text Placeholder 6"/>
          <p:cNvSpPr>
            <a:spLocks noGrp="1"/>
          </p:cNvSpPr>
          <p:nvPr>
            <p:ph type="body" sz="quarter" idx="12"/>
          </p:nvPr>
        </p:nvSpPr>
        <p:spPr/>
        <p:txBody>
          <a:bodyPr/>
          <a:lstStyle/>
          <a:p>
            <a:endParaRPr lang="en-US" dirty="0"/>
          </a:p>
        </p:txBody>
      </p:sp>
      <p:sp>
        <p:nvSpPr>
          <p:cNvPr id="6" name="Content Placeholder 5"/>
          <p:cNvSpPr>
            <a:spLocks noGrp="1"/>
          </p:cNvSpPr>
          <p:nvPr>
            <p:ph idx="1"/>
          </p:nvPr>
        </p:nvSpPr>
        <p:spPr>
          <a:xfrm>
            <a:off x="838200" y="1276351"/>
            <a:ext cx="7772400" cy="2590799"/>
          </a:xfrm>
        </p:spPr>
        <p:txBody>
          <a:bodyPr/>
          <a:lstStyle/>
          <a:p>
            <a:r>
              <a:rPr lang="en-US" dirty="0" smtClean="0"/>
              <a:t>DOL </a:t>
            </a:r>
            <a:r>
              <a:rPr lang="en-US" dirty="0"/>
              <a:t>Position:  Trustees do not “need” program.</a:t>
            </a:r>
          </a:p>
          <a:p>
            <a:r>
              <a:rPr lang="en-US" dirty="0"/>
              <a:t>Program not currently available to bankruptcy trustees </a:t>
            </a:r>
          </a:p>
          <a:p>
            <a:r>
              <a:rPr lang="en-US" dirty="0"/>
              <a:t>DOL will stop bankruptcy court from approving program use</a:t>
            </a:r>
          </a:p>
          <a:p>
            <a:endParaRPr lang="en-US" dirty="0"/>
          </a:p>
        </p:txBody>
      </p:sp>
    </p:spTree>
    <p:extLst>
      <p:ext uri="{BB962C8B-B14F-4D97-AF65-F5344CB8AC3E}">
        <p14:creationId xmlns:p14="http://schemas.microsoft.com/office/powerpoint/2010/main" val="250336632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08939" y="408890"/>
            <a:ext cx="8182661" cy="304800"/>
          </a:xfrm>
        </p:spPr>
        <p:txBody>
          <a:bodyPr/>
          <a:lstStyle/>
          <a:p>
            <a:r>
              <a:rPr lang="en-US" dirty="0"/>
              <a:t>DOL’s Proposal to Expand Program </a:t>
            </a:r>
            <a:r>
              <a:rPr lang="en-US" dirty="0" smtClean="0"/>
              <a:t>Eligibility</a:t>
            </a:r>
            <a:r>
              <a:rPr lang="en-US" baseline="30000" dirty="0"/>
              <a:t> </a:t>
            </a:r>
            <a:r>
              <a:rPr lang="en-US" sz="2400" baseline="30000" dirty="0" smtClean="0"/>
              <a:t>6</a:t>
            </a:r>
            <a:r>
              <a:rPr lang="en-US" dirty="0" smtClean="0"/>
              <a:t> </a:t>
            </a:r>
            <a:r>
              <a:rPr lang="en-US" dirty="0"/>
              <a:t/>
            </a:r>
            <a:br>
              <a:rPr lang="en-US" dirty="0"/>
            </a:br>
            <a:endParaRPr lang="en-US" dirty="0"/>
          </a:p>
        </p:txBody>
      </p:sp>
      <p:sp>
        <p:nvSpPr>
          <p:cNvPr id="7" name="Text Placeholder 6"/>
          <p:cNvSpPr>
            <a:spLocks noGrp="1"/>
          </p:cNvSpPr>
          <p:nvPr>
            <p:ph type="body" sz="quarter" idx="12"/>
          </p:nvPr>
        </p:nvSpPr>
        <p:spPr/>
        <p:txBody>
          <a:bodyPr/>
          <a:lstStyle/>
          <a:p>
            <a:endParaRPr lang="en-US" dirty="0"/>
          </a:p>
        </p:txBody>
      </p:sp>
      <p:sp>
        <p:nvSpPr>
          <p:cNvPr id="6" name="Content Placeholder 5"/>
          <p:cNvSpPr>
            <a:spLocks noGrp="1"/>
          </p:cNvSpPr>
          <p:nvPr>
            <p:ph idx="1"/>
          </p:nvPr>
        </p:nvSpPr>
        <p:spPr>
          <a:xfrm>
            <a:off x="838200" y="1276351"/>
            <a:ext cx="7772400" cy="2590799"/>
          </a:xfrm>
        </p:spPr>
        <p:txBody>
          <a:bodyPr/>
          <a:lstStyle/>
          <a:p>
            <a:r>
              <a:rPr lang="en-US" dirty="0" smtClean="0"/>
              <a:t>Plan </a:t>
            </a:r>
            <a:r>
              <a:rPr lang="en-US" dirty="0"/>
              <a:t>“abandoned” when bankruptcy proceedings commence</a:t>
            </a:r>
          </a:p>
          <a:p>
            <a:r>
              <a:rPr lang="en-US" dirty="0"/>
              <a:t>Trustee (or designee) may serve as QTA for a fee</a:t>
            </a:r>
          </a:p>
          <a:p>
            <a:r>
              <a:rPr lang="en-US" dirty="0"/>
              <a:t>Must evaluate delinquent plan contributions</a:t>
            </a:r>
          </a:p>
          <a:p>
            <a:r>
              <a:rPr lang="en-US" dirty="0"/>
              <a:t>Trustee must report any breaches by prior fiduciaries</a:t>
            </a:r>
          </a:p>
          <a:p>
            <a:endParaRPr lang="en-US" dirty="0"/>
          </a:p>
        </p:txBody>
      </p:sp>
      <p:sp>
        <p:nvSpPr>
          <p:cNvPr id="2" name="Rectangle 1"/>
          <p:cNvSpPr/>
          <p:nvPr/>
        </p:nvSpPr>
        <p:spPr>
          <a:xfrm>
            <a:off x="809625" y="4170402"/>
            <a:ext cx="6705600" cy="553998"/>
          </a:xfrm>
          <a:prstGeom prst="rect">
            <a:avLst/>
          </a:prstGeom>
        </p:spPr>
        <p:txBody>
          <a:bodyPr wrap="square">
            <a:spAutoFit/>
          </a:bodyPr>
          <a:lstStyle/>
          <a:p>
            <a:r>
              <a:rPr lang="en-US" b="1" baseline="30000" dirty="0" smtClean="0"/>
              <a:t>6</a:t>
            </a:r>
            <a:r>
              <a:rPr lang="en-US" baseline="30000" dirty="0" smtClean="0"/>
              <a:t> According </a:t>
            </a:r>
            <a:r>
              <a:rPr lang="en-US" baseline="30000" dirty="0"/>
              <a:t>to the DOL’s semiannual regulatory agenda (dated July 3, 2013), the final rule and amended </a:t>
            </a:r>
            <a:r>
              <a:rPr lang="en-US" baseline="30000" dirty="0" smtClean="0"/>
              <a:t>program </a:t>
            </a:r>
            <a:r>
              <a:rPr lang="en-US" baseline="30000" dirty="0"/>
              <a:t>is scheduled for release in January 2014.</a:t>
            </a:r>
            <a:endParaRPr lang="en-US" dirty="0"/>
          </a:p>
        </p:txBody>
      </p:sp>
    </p:spTree>
    <p:extLst>
      <p:ext uri="{BB962C8B-B14F-4D97-AF65-F5344CB8AC3E}">
        <p14:creationId xmlns:p14="http://schemas.microsoft.com/office/powerpoint/2010/main" val="37994832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0"/>
          </p:nvPr>
        </p:nvSpPr>
        <p:spPr>
          <a:xfrm>
            <a:off x="914400" y="1809750"/>
            <a:ext cx="7391400" cy="381000"/>
          </a:xfrm>
        </p:spPr>
        <p:txBody>
          <a:bodyPr/>
          <a:lstStyle/>
          <a:p>
            <a:r>
              <a:rPr lang="en-US" sz="2800" dirty="0"/>
              <a:t>Best Practices for Bankruptcy Trustee </a:t>
            </a:r>
          </a:p>
        </p:txBody>
      </p:sp>
      <p:sp>
        <p:nvSpPr>
          <p:cNvPr id="6" name="Text Placeholder 5"/>
          <p:cNvSpPr>
            <a:spLocks noGrp="1"/>
          </p:cNvSpPr>
          <p:nvPr>
            <p:ph type="body" sz="quarter" idx="11"/>
          </p:nvPr>
        </p:nvSpPr>
        <p:spPr/>
        <p:txBody>
          <a:bodyPr/>
          <a:lstStyle/>
          <a:p>
            <a:endParaRPr lang="en-US" dirty="0"/>
          </a:p>
        </p:txBody>
      </p:sp>
    </p:spTree>
    <p:extLst>
      <p:ext uri="{BB962C8B-B14F-4D97-AF65-F5344CB8AC3E}">
        <p14:creationId xmlns:p14="http://schemas.microsoft.com/office/powerpoint/2010/main" val="207757718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08939" y="408890"/>
            <a:ext cx="8182661" cy="304800"/>
          </a:xfrm>
        </p:spPr>
        <p:txBody>
          <a:bodyPr/>
          <a:lstStyle/>
          <a:p>
            <a:r>
              <a:rPr lang="en-US" dirty="0"/>
              <a:t>Fee-Related Restrictions</a:t>
            </a:r>
            <a:br>
              <a:rPr lang="en-US" dirty="0"/>
            </a:br>
            <a:endParaRPr lang="en-US" dirty="0"/>
          </a:p>
        </p:txBody>
      </p:sp>
      <p:sp>
        <p:nvSpPr>
          <p:cNvPr id="7" name="Text Placeholder 6"/>
          <p:cNvSpPr>
            <a:spLocks noGrp="1"/>
          </p:cNvSpPr>
          <p:nvPr>
            <p:ph type="body" sz="quarter" idx="12"/>
          </p:nvPr>
        </p:nvSpPr>
        <p:spPr/>
        <p:txBody>
          <a:bodyPr/>
          <a:lstStyle/>
          <a:p>
            <a:endParaRPr lang="en-US" dirty="0"/>
          </a:p>
        </p:txBody>
      </p:sp>
      <p:sp>
        <p:nvSpPr>
          <p:cNvPr id="6" name="Content Placeholder 5"/>
          <p:cNvSpPr>
            <a:spLocks noGrp="1"/>
          </p:cNvSpPr>
          <p:nvPr>
            <p:ph idx="1"/>
          </p:nvPr>
        </p:nvSpPr>
        <p:spPr>
          <a:xfrm>
            <a:off x="838200" y="1276351"/>
            <a:ext cx="7772400" cy="2590799"/>
          </a:xfrm>
        </p:spPr>
        <p:txBody>
          <a:bodyPr/>
          <a:lstStyle/>
          <a:p>
            <a:r>
              <a:rPr lang="en-US" dirty="0" smtClean="0"/>
              <a:t>Trustee </a:t>
            </a:r>
            <a:r>
              <a:rPr lang="en-US" dirty="0"/>
              <a:t>cannot use plan assets to pay itself</a:t>
            </a:r>
          </a:p>
          <a:p>
            <a:r>
              <a:rPr lang="en-US" dirty="0"/>
              <a:t>Review plan document’s fee provisions</a:t>
            </a:r>
          </a:p>
          <a:p>
            <a:r>
              <a:rPr lang="en-US" dirty="0"/>
              <a:t>“Reasonable” and “necessary” costs charged to plan assets</a:t>
            </a:r>
          </a:p>
          <a:p>
            <a:r>
              <a:rPr lang="en-US" dirty="0"/>
              <a:t>Gather info on qualifications, quality and prevailing fees</a:t>
            </a:r>
          </a:p>
          <a:p>
            <a:endParaRPr lang="en-US" dirty="0"/>
          </a:p>
        </p:txBody>
      </p:sp>
    </p:spTree>
    <p:extLst>
      <p:ext uri="{BB962C8B-B14F-4D97-AF65-F5344CB8AC3E}">
        <p14:creationId xmlns:p14="http://schemas.microsoft.com/office/powerpoint/2010/main" val="397171683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08939" y="408890"/>
            <a:ext cx="8182661" cy="304800"/>
          </a:xfrm>
        </p:spPr>
        <p:txBody>
          <a:bodyPr/>
          <a:lstStyle/>
          <a:p>
            <a:r>
              <a:rPr lang="en-US" dirty="0"/>
              <a:t>Specialized Providers</a:t>
            </a:r>
            <a:br>
              <a:rPr lang="en-US" dirty="0"/>
            </a:br>
            <a:endParaRPr lang="en-US" dirty="0"/>
          </a:p>
        </p:txBody>
      </p:sp>
      <p:sp>
        <p:nvSpPr>
          <p:cNvPr id="7" name="Text Placeholder 6"/>
          <p:cNvSpPr>
            <a:spLocks noGrp="1"/>
          </p:cNvSpPr>
          <p:nvPr>
            <p:ph type="body" sz="quarter" idx="12"/>
          </p:nvPr>
        </p:nvSpPr>
        <p:spPr/>
        <p:txBody>
          <a:bodyPr/>
          <a:lstStyle/>
          <a:p>
            <a:endParaRPr lang="en-US" dirty="0"/>
          </a:p>
        </p:txBody>
      </p:sp>
      <p:sp>
        <p:nvSpPr>
          <p:cNvPr id="6" name="Content Placeholder 5"/>
          <p:cNvSpPr>
            <a:spLocks noGrp="1"/>
          </p:cNvSpPr>
          <p:nvPr>
            <p:ph idx="1"/>
          </p:nvPr>
        </p:nvSpPr>
        <p:spPr>
          <a:xfrm>
            <a:off x="838200" y="1276351"/>
            <a:ext cx="7772400" cy="2590799"/>
          </a:xfrm>
        </p:spPr>
        <p:txBody>
          <a:bodyPr/>
          <a:lstStyle/>
          <a:p>
            <a:r>
              <a:rPr lang="en-US" dirty="0" smtClean="0"/>
              <a:t>Provider </a:t>
            </a:r>
            <a:r>
              <a:rPr lang="en-US" dirty="0"/>
              <a:t>of QTA-Related Services (e.g., missing participants)</a:t>
            </a:r>
          </a:p>
          <a:p>
            <a:r>
              <a:rPr lang="en-US" dirty="0"/>
              <a:t>ERISA Counsel (e.g., IRS and DOL amnesty programs)</a:t>
            </a:r>
          </a:p>
          <a:p>
            <a:r>
              <a:rPr lang="en-US" dirty="0"/>
              <a:t>Role of Plan’s Existing TPA </a:t>
            </a:r>
          </a:p>
          <a:p>
            <a:endParaRPr lang="en-US" dirty="0"/>
          </a:p>
        </p:txBody>
      </p:sp>
    </p:spTree>
    <p:extLst>
      <p:ext uri="{BB962C8B-B14F-4D97-AF65-F5344CB8AC3E}">
        <p14:creationId xmlns:p14="http://schemas.microsoft.com/office/powerpoint/2010/main" val="56009743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08939" y="408890"/>
            <a:ext cx="8182661" cy="304800"/>
          </a:xfrm>
        </p:spPr>
        <p:txBody>
          <a:bodyPr/>
          <a:lstStyle/>
          <a:p>
            <a:r>
              <a:rPr lang="en-US" dirty="0"/>
              <a:t>Timing</a:t>
            </a:r>
            <a:r>
              <a:rPr lang="en-US" dirty="0"/>
              <a:t/>
            </a:r>
            <a:br>
              <a:rPr lang="en-US" dirty="0"/>
            </a:br>
            <a:endParaRPr lang="en-US" dirty="0"/>
          </a:p>
        </p:txBody>
      </p:sp>
      <p:sp>
        <p:nvSpPr>
          <p:cNvPr id="7" name="Text Placeholder 6"/>
          <p:cNvSpPr>
            <a:spLocks noGrp="1"/>
          </p:cNvSpPr>
          <p:nvPr>
            <p:ph type="body" sz="quarter" idx="12"/>
          </p:nvPr>
        </p:nvSpPr>
        <p:spPr/>
        <p:txBody>
          <a:bodyPr/>
          <a:lstStyle/>
          <a:p>
            <a:endParaRPr lang="en-US" dirty="0"/>
          </a:p>
        </p:txBody>
      </p:sp>
      <p:sp>
        <p:nvSpPr>
          <p:cNvPr id="6" name="Content Placeholder 5"/>
          <p:cNvSpPr>
            <a:spLocks noGrp="1"/>
          </p:cNvSpPr>
          <p:nvPr>
            <p:ph idx="1"/>
          </p:nvPr>
        </p:nvSpPr>
        <p:spPr>
          <a:xfrm>
            <a:off x="838200" y="1276351"/>
            <a:ext cx="7772400" cy="2590799"/>
          </a:xfrm>
        </p:spPr>
        <p:txBody>
          <a:bodyPr/>
          <a:lstStyle/>
          <a:p>
            <a:r>
              <a:rPr lang="en-US" dirty="0" smtClean="0"/>
              <a:t>Former </a:t>
            </a:r>
            <a:r>
              <a:rPr lang="en-US" dirty="0"/>
              <a:t>employees are likely cashing out of plan</a:t>
            </a:r>
          </a:p>
          <a:p>
            <a:r>
              <a:rPr lang="en-US" dirty="0"/>
              <a:t>Terminate and distribute benefits as soon as practicable</a:t>
            </a:r>
          </a:p>
          <a:p>
            <a:r>
              <a:rPr lang="en-US" dirty="0"/>
              <a:t>Check on status of DOL proposal to expand program (Early 2014)</a:t>
            </a:r>
          </a:p>
          <a:p>
            <a:endParaRPr lang="en-US" dirty="0"/>
          </a:p>
          <a:p>
            <a:endParaRPr lang="en-US" dirty="0"/>
          </a:p>
        </p:txBody>
      </p:sp>
    </p:spTree>
    <p:extLst>
      <p:ext uri="{BB962C8B-B14F-4D97-AF65-F5344CB8AC3E}">
        <p14:creationId xmlns:p14="http://schemas.microsoft.com/office/powerpoint/2010/main" val="13090212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08939" y="408890"/>
            <a:ext cx="8182661" cy="304800"/>
          </a:xfrm>
        </p:spPr>
        <p:txBody>
          <a:bodyPr/>
          <a:lstStyle/>
          <a:p>
            <a:r>
              <a:rPr lang="en-US" dirty="0"/>
              <a:t>Bankruptcy Court Approval</a:t>
            </a:r>
            <a:br>
              <a:rPr lang="en-US" dirty="0"/>
            </a:br>
            <a:r>
              <a:rPr lang="en-US" dirty="0"/>
              <a:t/>
            </a:r>
            <a:br>
              <a:rPr lang="en-US" dirty="0"/>
            </a:br>
            <a:endParaRPr lang="en-US" dirty="0"/>
          </a:p>
        </p:txBody>
      </p:sp>
      <p:sp>
        <p:nvSpPr>
          <p:cNvPr id="7" name="Text Placeholder 6"/>
          <p:cNvSpPr>
            <a:spLocks noGrp="1"/>
          </p:cNvSpPr>
          <p:nvPr>
            <p:ph type="body" sz="quarter" idx="12"/>
          </p:nvPr>
        </p:nvSpPr>
        <p:spPr/>
        <p:txBody>
          <a:bodyPr/>
          <a:lstStyle/>
          <a:p>
            <a:endParaRPr lang="en-US" dirty="0"/>
          </a:p>
        </p:txBody>
      </p:sp>
      <p:sp>
        <p:nvSpPr>
          <p:cNvPr id="6" name="Content Placeholder 5"/>
          <p:cNvSpPr>
            <a:spLocks noGrp="1"/>
          </p:cNvSpPr>
          <p:nvPr>
            <p:ph idx="1"/>
          </p:nvPr>
        </p:nvSpPr>
        <p:spPr>
          <a:xfrm>
            <a:off x="838200" y="1276351"/>
            <a:ext cx="7772400" cy="2590799"/>
          </a:xfrm>
        </p:spPr>
        <p:txBody>
          <a:bodyPr/>
          <a:lstStyle/>
          <a:p>
            <a:r>
              <a:rPr lang="en-US" dirty="0" smtClean="0"/>
              <a:t>Jurisdictional </a:t>
            </a:r>
            <a:r>
              <a:rPr lang="en-US" dirty="0"/>
              <a:t>issues with DOL still evolving</a:t>
            </a:r>
          </a:p>
          <a:p>
            <a:r>
              <a:rPr lang="en-US" dirty="0"/>
              <a:t>Request general approval for plan termination and providers</a:t>
            </a:r>
          </a:p>
          <a:p>
            <a:r>
              <a:rPr lang="en-US" dirty="0"/>
              <a:t>Do not request approval for specific acts or liability release </a:t>
            </a:r>
          </a:p>
          <a:p>
            <a:endParaRPr lang="en-US" dirty="0"/>
          </a:p>
          <a:p>
            <a:endParaRPr lang="en-US" dirty="0"/>
          </a:p>
        </p:txBody>
      </p:sp>
    </p:spTree>
    <p:extLst>
      <p:ext uri="{BB962C8B-B14F-4D97-AF65-F5344CB8AC3E}">
        <p14:creationId xmlns:p14="http://schemas.microsoft.com/office/powerpoint/2010/main" val="33865737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0"/>
          </p:nvPr>
        </p:nvSpPr>
        <p:spPr>
          <a:xfrm>
            <a:off x="914400" y="1809750"/>
            <a:ext cx="7391400" cy="381000"/>
          </a:xfrm>
        </p:spPr>
        <p:txBody>
          <a:bodyPr/>
          <a:lstStyle/>
          <a:p>
            <a:r>
              <a:rPr lang="en-US" sz="2800" dirty="0" smtClean="0"/>
              <a:t>Concluding Thoughts</a:t>
            </a:r>
            <a:endParaRPr lang="en-US" sz="2800" dirty="0"/>
          </a:p>
        </p:txBody>
      </p:sp>
      <p:sp>
        <p:nvSpPr>
          <p:cNvPr id="6" name="Text Placeholder 5"/>
          <p:cNvSpPr>
            <a:spLocks noGrp="1"/>
          </p:cNvSpPr>
          <p:nvPr>
            <p:ph type="body" sz="quarter" idx="11"/>
          </p:nvPr>
        </p:nvSpPr>
        <p:spPr/>
        <p:txBody>
          <a:bodyPr/>
          <a:lstStyle/>
          <a:p>
            <a:endParaRPr lang="en-US" dirty="0"/>
          </a:p>
        </p:txBody>
      </p:sp>
    </p:spTree>
    <p:extLst>
      <p:ext uri="{BB962C8B-B14F-4D97-AF65-F5344CB8AC3E}">
        <p14:creationId xmlns:p14="http://schemas.microsoft.com/office/powerpoint/2010/main" val="2251480908"/>
      </p:ext>
    </p:extLst>
  </p:cSld>
  <p:clrMapOvr>
    <a:masterClrMapping/>
  </p:clrMapOvr>
  <p:timing>
    <p:tnLst>
      <p:par>
        <p:cTn id="1" dur="indefinite" restart="never" nodeType="tmRoot"/>
      </p:par>
    </p:tnLst>
  </p:timing>
</p:sld>
</file>

<file path=ppt/theme/theme1.xml><?xml version="1.0" encoding="utf-8"?>
<a:theme xmlns:a="http://schemas.openxmlformats.org/drawingml/2006/main" name="Title Master Slid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1">
            <a:lumMod val="50000"/>
            <a:lumOff val="50000"/>
          </a:schemeClr>
        </a:solidFill>
        <a:ln>
          <a:noFill/>
        </a:ln>
        <a:effec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Slide Mast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A0000"/>
        </a:solidFill>
        <a:ln w="3175">
          <a:noFill/>
        </a:ln>
        <a:effectLst/>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786</Words>
  <Application>Microsoft Office PowerPoint</Application>
  <PresentationFormat>On-screen Show (16:9)</PresentationFormat>
  <Paragraphs>97</Paragraphs>
  <Slides>23</Slides>
  <Notes>0</Notes>
  <HiddenSlides>0</HiddenSlides>
  <MMClips>0</MMClips>
  <ScaleCrop>false</ScaleCrop>
  <HeadingPairs>
    <vt:vector size="4" baseType="variant">
      <vt:variant>
        <vt:lpstr>Theme</vt:lpstr>
      </vt:variant>
      <vt:variant>
        <vt:i4>2</vt:i4>
      </vt:variant>
      <vt:variant>
        <vt:lpstr>Slide Titles</vt:lpstr>
      </vt:variant>
      <vt:variant>
        <vt:i4>23</vt:i4>
      </vt:variant>
    </vt:vector>
  </HeadingPairs>
  <TitlesOfParts>
    <vt:vector size="25" baseType="lpstr">
      <vt:lpstr>Title Master Slide</vt:lpstr>
      <vt:lpstr>Slide Master</vt:lpstr>
      <vt:lpstr>PowerPoint Presentation</vt:lpstr>
      <vt:lpstr>Our Path</vt:lpstr>
      <vt:lpstr>Our Speakers</vt:lpstr>
      <vt:lpstr>PowerPoint Presentation</vt:lpstr>
      <vt:lpstr>ERISA Fiduciary Duties Imposed on  Bankruptcy Trustee</vt:lpstr>
      <vt:lpstr>Conflict between ERISA and Bankruptcy Code  </vt:lpstr>
      <vt:lpstr>DOL’s Position in Bankruptcy Court </vt:lpstr>
      <vt:lpstr>PowerPoint Presentation</vt:lpstr>
      <vt:lpstr>Plan Termination and Potential Fiduciary Liability </vt:lpstr>
      <vt:lpstr>Plan Documentation </vt:lpstr>
      <vt:lpstr>Form 5500 Requirements </vt:lpstr>
      <vt:lpstr>Participants</vt:lpstr>
      <vt:lpstr>PowerPoint Presentation</vt:lpstr>
      <vt:lpstr>Purpose of Abandoned Plan Program  </vt:lpstr>
      <vt:lpstr>Key Features of Program </vt:lpstr>
      <vt:lpstr>Program Availability to Bankruptcy Trustees? </vt:lpstr>
      <vt:lpstr>DOL’s Proposal to Expand Program Eligibility 6  </vt:lpstr>
      <vt:lpstr>PowerPoint Presentation</vt:lpstr>
      <vt:lpstr>Fee-Related Restrictions </vt:lpstr>
      <vt:lpstr>Specialized Providers </vt:lpstr>
      <vt:lpstr>Timing </vt:lpstr>
      <vt:lpstr>Bankruptcy Court Approval  </vt:lpstr>
      <vt:lpstr>PowerPoint Presentation</vt:lpstr>
    </vt:vector>
  </TitlesOfParts>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2013-04-21T19:09:17Z</dcterms:created>
  <dcterms:modified xsi:type="dcterms:W3CDTF">2013-09-17T10:31:41Z</dcterms:modified>
</cp:coreProperties>
</file>